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7" r:id="rId2"/>
    <p:sldId id="610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496" r:id="rId19"/>
    <p:sldId id="497" r:id="rId20"/>
    <p:sldId id="498" r:id="rId21"/>
    <p:sldId id="499" r:id="rId22"/>
    <p:sldId id="543" r:id="rId23"/>
    <p:sldId id="544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</p:sldIdLst>
  <p:sldSz cx="9783763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05" autoAdjust="0"/>
  </p:normalViewPr>
  <p:slideViewPr>
    <p:cSldViewPr>
      <p:cViewPr>
        <p:scale>
          <a:sx n="77" d="100"/>
          <a:sy n="77" d="100"/>
        </p:scale>
        <p:origin x="-882" y="-72"/>
      </p:cViewPr>
      <p:guideLst>
        <p:guide orient="horz" pos="2160"/>
        <p:guide pos="3082"/>
      </p:guideLst>
    </p:cSldViewPr>
  </p:slideViewPr>
  <p:outlineViewPr>
    <p:cViewPr>
      <p:scale>
        <a:sx n="33" d="100"/>
        <a:sy n="33" d="100"/>
      </p:scale>
      <p:origin x="0" y="34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9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A4EA0-A35D-B94F-BB6C-304D3EFCF419}" type="doc">
      <dgm:prSet loTypeId="urn:microsoft.com/office/officeart/2005/8/layout/hList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EBCA86-3E94-0A44-9F11-9E40722828FC}">
      <dgm:prSet custT="1"/>
      <dgm:spPr/>
      <dgm:t>
        <a:bodyPr/>
        <a:lstStyle/>
        <a:p>
          <a:pPr rtl="0"/>
          <a:r>
            <a:rPr lang="en-US" sz="4400" b="1" dirty="0" smtClean="0">
              <a:solidFill>
                <a:srgbClr val="000000"/>
              </a:solidFill>
            </a:rPr>
            <a:t>Send copies of Form 21C to :</a:t>
          </a:r>
          <a:endParaRPr lang="en-US" sz="4400" b="1" dirty="0">
            <a:solidFill>
              <a:srgbClr val="000000"/>
            </a:solidFill>
          </a:endParaRPr>
        </a:p>
      </dgm:t>
    </dgm:pt>
    <dgm:pt modelId="{53A175CD-439C-D648-9377-BC3E5BC3371E}" type="parTrans" cxnId="{4B56CB29-6CFC-754E-B144-E381522ECB17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A8D4DBCD-5F3C-0046-A66F-20C99C8D465E}" type="sibTrans" cxnId="{4B56CB29-6CFC-754E-B144-E381522ECB17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7405546B-6324-4B4E-AE06-80BE9A2E476D}">
      <dgm:prSet custT="1"/>
      <dgm:spPr/>
      <dgm:t>
        <a:bodyPr/>
        <a:lstStyle/>
        <a:p>
          <a:pPr rtl="0"/>
          <a:r>
            <a:rPr lang="en-US" sz="2400" b="1" smtClean="0">
              <a:solidFill>
                <a:srgbClr val="000000"/>
              </a:solidFill>
            </a:rPr>
            <a:t>ECI</a:t>
          </a:r>
          <a:endParaRPr lang="en-US" sz="2400" b="1">
            <a:solidFill>
              <a:srgbClr val="000000"/>
            </a:solidFill>
          </a:endParaRPr>
        </a:p>
      </dgm:t>
    </dgm:pt>
    <dgm:pt modelId="{B9E9A005-3520-1841-A822-3B0FFC00B13A}" type="parTrans" cxnId="{DD13491E-3F54-884D-A61A-71327AA144B7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BDC2561A-B7EE-3145-B00D-0CE52E8E1D51}" type="sibTrans" cxnId="{DD13491E-3F54-884D-A61A-71327AA144B7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A3A69110-0F50-1D4B-AF4B-E76308B47D49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0000"/>
              </a:solidFill>
            </a:rPr>
            <a:t>CEO of state</a:t>
          </a:r>
          <a:endParaRPr lang="en-US" sz="2400" b="1" dirty="0">
            <a:solidFill>
              <a:srgbClr val="000000"/>
            </a:solidFill>
          </a:endParaRPr>
        </a:p>
      </dgm:t>
    </dgm:pt>
    <dgm:pt modelId="{2C415E70-61B9-D847-88CD-37BCE720BBEF}" type="parTrans" cxnId="{B29DB24A-82A6-7545-B504-AB5EE56FB526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6A5C3133-251D-7E41-AE8B-D27D75F9E37B}" type="sibTrans" cxnId="{B29DB24A-82A6-7545-B504-AB5EE56FB526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586C99DD-816D-6444-821D-07EC543761D6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0000"/>
              </a:solidFill>
            </a:rPr>
            <a:t>Union Ministry of Law &amp; Justice (Legislative Department)</a:t>
          </a:r>
          <a:endParaRPr lang="en-US" sz="2400" b="1" dirty="0">
            <a:solidFill>
              <a:srgbClr val="000000"/>
            </a:solidFill>
          </a:endParaRPr>
        </a:p>
      </dgm:t>
    </dgm:pt>
    <dgm:pt modelId="{04E9B190-D70A-9D46-9EC9-B776037EBA56}" type="parTrans" cxnId="{07690AA6-E80D-074B-8ABD-54096AB7DBB7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E3B02D48-CA17-584B-BF8E-789B6C7878D6}" type="sibTrans" cxnId="{07690AA6-E80D-074B-8ABD-54096AB7DBB7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7E19A790-8FB9-B549-8FDC-03A560C296C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0000"/>
              </a:solidFill>
            </a:rPr>
            <a:t>State Government</a:t>
          </a:r>
          <a:endParaRPr lang="en-US" sz="2400" b="1" dirty="0">
            <a:solidFill>
              <a:srgbClr val="000000"/>
            </a:solidFill>
          </a:endParaRPr>
        </a:p>
      </dgm:t>
    </dgm:pt>
    <dgm:pt modelId="{FE6AEEC3-41BF-A34B-B491-F435D275A353}" type="parTrans" cxnId="{F8C7CF68-BD2C-4442-AF18-36744936B33C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8B137AD0-B34B-3C45-BAC3-23F6791C28DD}" type="sibTrans" cxnId="{F8C7CF68-BD2C-4442-AF18-36744936B33C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8A362891-8DEC-E946-A0DF-CCB4440D04D4}">
      <dgm:prSet custT="1"/>
      <dgm:spPr/>
      <dgm:t>
        <a:bodyPr/>
        <a:lstStyle/>
        <a:p>
          <a:pPr rtl="0"/>
          <a:r>
            <a:rPr lang="en-US" sz="2400" b="1" smtClean="0">
              <a:solidFill>
                <a:srgbClr val="000000"/>
              </a:solidFill>
            </a:rPr>
            <a:t>Secretary to State Legislative Assembly</a:t>
          </a:r>
          <a:endParaRPr lang="en-US" sz="2400" b="1">
            <a:solidFill>
              <a:srgbClr val="000000"/>
            </a:solidFill>
          </a:endParaRPr>
        </a:p>
      </dgm:t>
    </dgm:pt>
    <dgm:pt modelId="{46657622-1529-4D41-A043-4E9E0C619EC9}" type="parTrans" cxnId="{C698A3A5-9766-7342-ADB0-98E4A4AB0F93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A60D6555-187A-1448-94C1-C29CCE922205}" type="sibTrans" cxnId="{C698A3A5-9766-7342-ADB0-98E4A4AB0F93}">
      <dgm:prSet/>
      <dgm:spPr/>
      <dgm:t>
        <a:bodyPr/>
        <a:lstStyle/>
        <a:p>
          <a:endParaRPr lang="en-US" sz="2400" b="1">
            <a:solidFill>
              <a:srgbClr val="000000"/>
            </a:solidFill>
          </a:endParaRPr>
        </a:p>
      </dgm:t>
    </dgm:pt>
    <dgm:pt modelId="{F82AF25C-FADF-6E42-AA8C-7406E4BBA3A9}" type="pres">
      <dgm:prSet presAssocID="{9CFA4EA0-A35D-B94F-BB6C-304D3EFCF4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AAFA2-191D-BB4B-803D-69A1AE903A74}" type="pres">
      <dgm:prSet presAssocID="{4DEBCA86-3E94-0A44-9F11-9E40722828FC}" presName="roof" presStyleLbl="dkBgShp" presStyleIdx="0" presStyleCnt="2" custScaleY="72770"/>
      <dgm:spPr/>
      <dgm:t>
        <a:bodyPr/>
        <a:lstStyle/>
        <a:p>
          <a:endParaRPr lang="en-US"/>
        </a:p>
      </dgm:t>
    </dgm:pt>
    <dgm:pt modelId="{5E941BE0-C422-9E4F-8A49-069E21750C27}" type="pres">
      <dgm:prSet presAssocID="{4DEBCA86-3E94-0A44-9F11-9E40722828FC}" presName="pillars" presStyleCnt="0"/>
      <dgm:spPr/>
    </dgm:pt>
    <dgm:pt modelId="{EBFB3FDB-86B7-4141-9C9C-A307C75894EC}" type="pres">
      <dgm:prSet presAssocID="{4DEBCA86-3E94-0A44-9F11-9E40722828FC}" presName="pillar1" presStyleLbl="node1" presStyleIdx="0" presStyleCnt="5" custScaleX="82313" custScaleY="110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6B3FE-DA0E-294C-AECE-CCF0E108F698}" type="pres">
      <dgm:prSet presAssocID="{A3A69110-0F50-1D4B-AF4B-E76308B47D49}" presName="pillarX" presStyleLbl="node1" presStyleIdx="1" presStyleCnt="5" custScaleX="76202" custScaleY="110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EF2C7-7D9B-C046-BB36-CD1D2DC3D789}" type="pres">
      <dgm:prSet presAssocID="{586C99DD-816D-6444-821D-07EC543761D6}" presName="pillarX" presStyleLbl="node1" presStyleIdx="2" presStyleCnt="5" custScaleY="110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5141E-44B9-0F41-AD3B-7447F0669F13}" type="pres">
      <dgm:prSet presAssocID="{7E19A790-8FB9-B549-8FDC-03A560C296CB}" presName="pillarX" presStyleLbl="node1" presStyleIdx="3" presStyleCnt="5" custScaleY="110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DE1B8-028D-2341-9D28-98A0D6933355}" type="pres">
      <dgm:prSet presAssocID="{8A362891-8DEC-E946-A0DF-CCB4440D04D4}" presName="pillarX" presStyleLbl="node1" presStyleIdx="4" presStyleCnt="5" custScaleY="110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FF03D-1166-AA41-A6CD-FD4BAB6A029B}" type="pres">
      <dgm:prSet presAssocID="{4DEBCA86-3E94-0A44-9F11-9E40722828FC}" presName="base" presStyleLbl="dkBgShp" presStyleIdx="1" presStyleCnt="2"/>
      <dgm:spPr/>
    </dgm:pt>
  </dgm:ptLst>
  <dgm:cxnLst>
    <dgm:cxn modelId="{AD798CC0-EF98-45C0-AAA5-942D02A4A865}" type="presOf" srcId="{A3A69110-0F50-1D4B-AF4B-E76308B47D49}" destId="{89C6B3FE-DA0E-294C-AECE-CCF0E108F698}" srcOrd="0" destOrd="0" presId="urn:microsoft.com/office/officeart/2005/8/layout/hList3"/>
    <dgm:cxn modelId="{F5CC3564-4D2B-41F1-A0BE-18118031F3AF}" type="presOf" srcId="{9CFA4EA0-A35D-B94F-BB6C-304D3EFCF419}" destId="{F82AF25C-FADF-6E42-AA8C-7406E4BBA3A9}" srcOrd="0" destOrd="0" presId="urn:microsoft.com/office/officeart/2005/8/layout/hList3"/>
    <dgm:cxn modelId="{C698A3A5-9766-7342-ADB0-98E4A4AB0F93}" srcId="{4DEBCA86-3E94-0A44-9F11-9E40722828FC}" destId="{8A362891-8DEC-E946-A0DF-CCB4440D04D4}" srcOrd="4" destOrd="0" parTransId="{46657622-1529-4D41-A043-4E9E0C619EC9}" sibTransId="{A60D6555-187A-1448-94C1-C29CCE922205}"/>
    <dgm:cxn modelId="{DD13491E-3F54-884D-A61A-71327AA144B7}" srcId="{4DEBCA86-3E94-0A44-9F11-9E40722828FC}" destId="{7405546B-6324-4B4E-AE06-80BE9A2E476D}" srcOrd="0" destOrd="0" parTransId="{B9E9A005-3520-1841-A822-3B0FFC00B13A}" sibTransId="{BDC2561A-B7EE-3145-B00D-0CE52E8E1D51}"/>
    <dgm:cxn modelId="{4B56CB29-6CFC-754E-B144-E381522ECB17}" srcId="{9CFA4EA0-A35D-B94F-BB6C-304D3EFCF419}" destId="{4DEBCA86-3E94-0A44-9F11-9E40722828FC}" srcOrd="0" destOrd="0" parTransId="{53A175CD-439C-D648-9377-BC3E5BC3371E}" sibTransId="{A8D4DBCD-5F3C-0046-A66F-20C99C8D465E}"/>
    <dgm:cxn modelId="{07690AA6-E80D-074B-8ABD-54096AB7DBB7}" srcId="{4DEBCA86-3E94-0A44-9F11-9E40722828FC}" destId="{586C99DD-816D-6444-821D-07EC543761D6}" srcOrd="2" destOrd="0" parTransId="{04E9B190-D70A-9D46-9EC9-B776037EBA56}" sibTransId="{E3B02D48-CA17-584B-BF8E-789B6C7878D6}"/>
    <dgm:cxn modelId="{2EB398F7-C96D-4A39-A4C8-E94C2FC54ED8}" type="presOf" srcId="{4DEBCA86-3E94-0A44-9F11-9E40722828FC}" destId="{9D1AAFA2-191D-BB4B-803D-69A1AE903A74}" srcOrd="0" destOrd="0" presId="urn:microsoft.com/office/officeart/2005/8/layout/hList3"/>
    <dgm:cxn modelId="{F8C7CF68-BD2C-4442-AF18-36744936B33C}" srcId="{4DEBCA86-3E94-0A44-9F11-9E40722828FC}" destId="{7E19A790-8FB9-B549-8FDC-03A560C296CB}" srcOrd="3" destOrd="0" parTransId="{FE6AEEC3-41BF-A34B-B491-F435D275A353}" sibTransId="{8B137AD0-B34B-3C45-BAC3-23F6791C28DD}"/>
    <dgm:cxn modelId="{FA73D278-E33A-4BC0-99E7-AA5287182E9B}" type="presOf" srcId="{8A362891-8DEC-E946-A0DF-CCB4440D04D4}" destId="{CD2DE1B8-028D-2341-9D28-98A0D6933355}" srcOrd="0" destOrd="0" presId="urn:microsoft.com/office/officeart/2005/8/layout/hList3"/>
    <dgm:cxn modelId="{F0CB6D79-2315-4B51-8643-6423D66060DF}" type="presOf" srcId="{586C99DD-816D-6444-821D-07EC543761D6}" destId="{0B3EF2C7-7D9B-C046-BB36-CD1D2DC3D789}" srcOrd="0" destOrd="0" presId="urn:microsoft.com/office/officeart/2005/8/layout/hList3"/>
    <dgm:cxn modelId="{C0836591-CD00-4525-B609-52BDE1C4DEF1}" type="presOf" srcId="{7405546B-6324-4B4E-AE06-80BE9A2E476D}" destId="{EBFB3FDB-86B7-4141-9C9C-A307C75894EC}" srcOrd="0" destOrd="0" presId="urn:microsoft.com/office/officeart/2005/8/layout/hList3"/>
    <dgm:cxn modelId="{7F1E4B2A-9B20-4766-BFEC-87641FF34279}" type="presOf" srcId="{7E19A790-8FB9-B549-8FDC-03A560C296CB}" destId="{2635141E-44B9-0F41-AD3B-7447F0669F13}" srcOrd="0" destOrd="0" presId="urn:microsoft.com/office/officeart/2005/8/layout/hList3"/>
    <dgm:cxn modelId="{B29DB24A-82A6-7545-B504-AB5EE56FB526}" srcId="{4DEBCA86-3E94-0A44-9F11-9E40722828FC}" destId="{A3A69110-0F50-1D4B-AF4B-E76308B47D49}" srcOrd="1" destOrd="0" parTransId="{2C415E70-61B9-D847-88CD-37BCE720BBEF}" sibTransId="{6A5C3133-251D-7E41-AE8B-D27D75F9E37B}"/>
    <dgm:cxn modelId="{62BFC850-E31E-4F86-8C84-02E802358485}" type="presParOf" srcId="{F82AF25C-FADF-6E42-AA8C-7406E4BBA3A9}" destId="{9D1AAFA2-191D-BB4B-803D-69A1AE903A74}" srcOrd="0" destOrd="0" presId="urn:microsoft.com/office/officeart/2005/8/layout/hList3"/>
    <dgm:cxn modelId="{57580420-1EB6-4C3B-81CF-DEB0E2D11621}" type="presParOf" srcId="{F82AF25C-FADF-6E42-AA8C-7406E4BBA3A9}" destId="{5E941BE0-C422-9E4F-8A49-069E21750C27}" srcOrd="1" destOrd="0" presId="urn:microsoft.com/office/officeart/2005/8/layout/hList3"/>
    <dgm:cxn modelId="{B7D593EB-4959-4521-A9B3-1D963224D8DB}" type="presParOf" srcId="{5E941BE0-C422-9E4F-8A49-069E21750C27}" destId="{EBFB3FDB-86B7-4141-9C9C-A307C75894EC}" srcOrd="0" destOrd="0" presId="urn:microsoft.com/office/officeart/2005/8/layout/hList3"/>
    <dgm:cxn modelId="{51109651-8A8B-46D7-BE60-7672FDCA60B9}" type="presParOf" srcId="{5E941BE0-C422-9E4F-8A49-069E21750C27}" destId="{89C6B3FE-DA0E-294C-AECE-CCF0E108F698}" srcOrd="1" destOrd="0" presId="urn:microsoft.com/office/officeart/2005/8/layout/hList3"/>
    <dgm:cxn modelId="{91212988-C44F-4EEE-88FB-71065E90E54D}" type="presParOf" srcId="{5E941BE0-C422-9E4F-8A49-069E21750C27}" destId="{0B3EF2C7-7D9B-C046-BB36-CD1D2DC3D789}" srcOrd="2" destOrd="0" presId="urn:microsoft.com/office/officeart/2005/8/layout/hList3"/>
    <dgm:cxn modelId="{843E3358-BA2D-4936-ADEF-9D52E575703C}" type="presParOf" srcId="{5E941BE0-C422-9E4F-8A49-069E21750C27}" destId="{2635141E-44B9-0F41-AD3B-7447F0669F13}" srcOrd="3" destOrd="0" presId="urn:microsoft.com/office/officeart/2005/8/layout/hList3"/>
    <dgm:cxn modelId="{1F82309E-E5B8-41EE-B91B-815290C0EC54}" type="presParOf" srcId="{5E941BE0-C422-9E4F-8A49-069E21750C27}" destId="{CD2DE1B8-028D-2341-9D28-98A0D6933355}" srcOrd="4" destOrd="0" presId="urn:microsoft.com/office/officeart/2005/8/layout/hList3"/>
    <dgm:cxn modelId="{583D1F33-B06C-4C64-BA2E-83A668719A87}" type="presParOf" srcId="{F82AF25C-FADF-6E42-AA8C-7406E4BBA3A9}" destId="{4EAFF03D-1166-AA41-A6CD-FD4BAB6A02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AC4F5-D211-7F4D-919F-BF382CDD2DF3}" type="doc">
      <dgm:prSet loTypeId="urn:microsoft.com/office/officeart/2005/8/layout/default#10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8545A1-4BFC-C042-AAD7-C6947777E7F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If not present, contact immediately and dispatch within a day or two</a:t>
          </a:r>
          <a:endParaRPr lang="en-US" b="1" dirty="0">
            <a:solidFill>
              <a:srgbClr val="000000"/>
            </a:solidFill>
          </a:endParaRPr>
        </a:p>
      </dgm:t>
    </dgm:pt>
    <dgm:pt modelId="{6779F241-BFE1-F242-A411-8F96DE9C1160}" type="parTrans" cxnId="{9BCA6FDB-D024-2D4B-9FF9-AAE7E0AFF6EC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BA3B21A-0FC4-9D43-8294-578038C62FE0}" type="sibTrans" cxnId="{9BCA6FDB-D024-2D4B-9FF9-AAE7E0AFF6EC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1E06041-6615-374F-98BC-FA00427B8184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The acknowledgement of the certificate of return obtained by the RO from the candidate/ his authorized person  would be  required for oath taking by the returned candidate at Parliament/ Assembly </a:t>
          </a:r>
          <a:endParaRPr lang="en-US" b="1" dirty="0">
            <a:solidFill>
              <a:srgbClr val="000000"/>
            </a:solidFill>
          </a:endParaRPr>
        </a:p>
      </dgm:t>
    </dgm:pt>
    <dgm:pt modelId="{33846885-EAC9-4140-9358-42E017368E56}" type="parTrans" cxnId="{1D877817-8610-584A-805B-44AF61E57A8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C8E65DD-AAD2-2641-B93D-D286A2B96C50}" type="sibTrans" cxnId="{1D877817-8610-584A-805B-44AF61E57A8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18B2808E-9A9C-EE43-87B0-145EB03EBA6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Certificate to be issued in English or Hindi or in official language of the state</a:t>
          </a:r>
          <a:endParaRPr lang="en-US" b="1" dirty="0">
            <a:solidFill>
              <a:srgbClr val="000000"/>
            </a:solidFill>
          </a:endParaRPr>
        </a:p>
      </dgm:t>
    </dgm:pt>
    <dgm:pt modelId="{517DB093-19FF-AC45-8638-A3A54FD39B68}" type="parTrans" cxnId="{6618B32E-1F1B-8746-8E82-CAF708DD3B5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2FD5540-4B38-1249-90BF-9486963D3CD4}" type="sibTrans" cxnId="{6618B32E-1F1B-8746-8E82-CAF708DD3B5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FD6D5B1-275F-A74E-BEC3-DCBFCA7CD8E2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Candidate can sign in any language she/he likes</a:t>
          </a:r>
          <a:endParaRPr lang="en-US" b="1" dirty="0">
            <a:solidFill>
              <a:srgbClr val="000000"/>
            </a:solidFill>
          </a:endParaRPr>
        </a:p>
      </dgm:t>
    </dgm:pt>
    <dgm:pt modelId="{5C2DE522-CCFB-7747-B919-A006FA81DE40}" type="parTrans" cxnId="{FA179EC5-DFE1-BE4C-873F-5D86D9D6C29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F802FFB-5833-B84C-8F99-14B7BCFC5315}" type="sibTrans" cxnId="{FA179EC5-DFE1-BE4C-873F-5D86D9D6C29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4DF9523-4CB4-784C-B0AB-37E29396B2C4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Where candidate is not present in locality, certificate to be handed over to authorized person and acknowledgement signed by the same person</a:t>
          </a:r>
          <a:endParaRPr lang="en-US" b="1" dirty="0">
            <a:solidFill>
              <a:srgbClr val="000000"/>
            </a:solidFill>
          </a:endParaRPr>
        </a:p>
      </dgm:t>
    </dgm:pt>
    <dgm:pt modelId="{CC3E1E32-0510-AF47-82D3-4899B76EFB47}" type="parTrans" cxnId="{F3CC21C8-670D-E443-894B-26888F9736A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CCEF2D0-0B25-D744-8D57-D5E28A5A3851}" type="sibTrans" cxnId="{F3CC21C8-670D-E443-894B-26888F9736A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70C5A20C-7875-0148-9A3E-C4C093AAB63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Certificate to be handed over to candidate and its acknowledgement is obtained immediately if she/he is present at counting</a:t>
          </a:r>
          <a:endParaRPr lang="en-US" b="1" dirty="0">
            <a:solidFill>
              <a:srgbClr val="000000"/>
            </a:solidFill>
          </a:endParaRPr>
        </a:p>
      </dgm:t>
    </dgm:pt>
    <dgm:pt modelId="{8ECF6B3B-266D-F346-90EB-3D5304263706}" type="sibTrans" cxnId="{59221C4B-BD97-524A-8240-ED8040D9CAF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7CE8F68-F2F8-324E-A84B-68E313AFDDED}" type="parTrans" cxnId="{59221C4B-BD97-524A-8240-ED8040D9CAF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047A0D8-E5E4-B14B-B404-E7487E3BED1A}" type="pres">
      <dgm:prSet presAssocID="{C6BAC4F5-D211-7F4D-919F-BF382CDD2D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CA6F7-3829-F444-90C9-5B9FC6D32490}" type="pres">
      <dgm:prSet presAssocID="{578545A1-4BFC-C042-AAD7-C6947777E7F3}" presName="node" presStyleLbl="node1" presStyleIdx="0" presStyleCnt="6" custScaleY="136319" custLinFactNeighborY="-19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72873-0B98-8440-A86C-78CD54E5FDBA}" type="pres">
      <dgm:prSet presAssocID="{6BA3B21A-0FC4-9D43-8294-578038C62FE0}" presName="sibTrans" presStyleCnt="0"/>
      <dgm:spPr/>
    </dgm:pt>
    <dgm:pt modelId="{D75F4BBE-56E4-1049-B819-481C9F5113A1}" type="pres">
      <dgm:prSet presAssocID="{70C5A20C-7875-0148-9A3E-C4C093AAB63B}" presName="node" presStyleLbl="node1" presStyleIdx="1" presStyleCnt="6" custAng="0" custScaleY="141853" custLinFactNeighborY="-19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A2BE3-28DB-B14B-8B25-8661C299D810}" type="pres">
      <dgm:prSet presAssocID="{8ECF6B3B-266D-F346-90EB-3D5304263706}" presName="sibTrans" presStyleCnt="0"/>
      <dgm:spPr/>
    </dgm:pt>
    <dgm:pt modelId="{85FE204E-F305-BC4C-B34A-7DB399D755DA}" type="pres">
      <dgm:prSet presAssocID="{91E06041-6615-374F-98BC-FA00427B8184}" presName="node" presStyleLbl="node1" presStyleIdx="2" presStyleCnt="6" custScaleY="132741" custLinFactNeighborY="-18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AC49A-3E28-914B-A45E-F9E9AB91D661}" type="pres">
      <dgm:prSet presAssocID="{CC8E65DD-AAD2-2641-B93D-D286A2B96C50}" presName="sibTrans" presStyleCnt="0"/>
      <dgm:spPr/>
    </dgm:pt>
    <dgm:pt modelId="{FC54A11F-0AFF-3D42-9B20-F9433DD7A716}" type="pres">
      <dgm:prSet presAssocID="{18B2808E-9A9C-EE43-87B0-145EB03EBA65}" presName="node" presStyleLbl="node1" presStyleIdx="3" presStyleCnt="6" custScaleY="127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B82F0-645D-CE4A-8AD8-3F58D1953DB7}" type="pres">
      <dgm:prSet presAssocID="{B2FD5540-4B38-1249-90BF-9486963D3CD4}" presName="sibTrans" presStyleCnt="0"/>
      <dgm:spPr/>
    </dgm:pt>
    <dgm:pt modelId="{B1E3D70D-16EA-6645-8A1E-E193FAFB0258}" type="pres">
      <dgm:prSet presAssocID="{3FD6D5B1-275F-A74E-BEC3-DCBFCA7CD8E2}" presName="node" presStyleLbl="node1" presStyleIdx="4" presStyleCnt="6" custScaleY="132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72159-4C6E-934A-8FB1-09755399AD57}" type="pres">
      <dgm:prSet presAssocID="{8F802FFB-5833-B84C-8F99-14B7BCFC5315}" presName="sibTrans" presStyleCnt="0"/>
      <dgm:spPr/>
    </dgm:pt>
    <dgm:pt modelId="{41311BD7-F390-214D-85F2-76636A160C53}" type="pres">
      <dgm:prSet presAssocID="{D4DF9523-4CB4-784C-B0AB-37E29396B2C4}" presName="node" presStyleLbl="node1" presStyleIdx="5" presStyleCnt="6" custScaleY="12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8B32E-1F1B-8746-8E82-CAF708DD3B52}" srcId="{C6BAC4F5-D211-7F4D-919F-BF382CDD2DF3}" destId="{18B2808E-9A9C-EE43-87B0-145EB03EBA65}" srcOrd="3" destOrd="0" parTransId="{517DB093-19FF-AC45-8638-A3A54FD39B68}" sibTransId="{B2FD5540-4B38-1249-90BF-9486963D3CD4}"/>
    <dgm:cxn modelId="{59221C4B-BD97-524A-8240-ED8040D9CAF7}" srcId="{C6BAC4F5-D211-7F4D-919F-BF382CDD2DF3}" destId="{70C5A20C-7875-0148-9A3E-C4C093AAB63B}" srcOrd="1" destOrd="0" parTransId="{C7CE8F68-F2F8-324E-A84B-68E313AFDDED}" sibTransId="{8ECF6B3B-266D-F346-90EB-3D5304263706}"/>
    <dgm:cxn modelId="{1D877817-8610-584A-805B-44AF61E57A88}" srcId="{C6BAC4F5-D211-7F4D-919F-BF382CDD2DF3}" destId="{91E06041-6615-374F-98BC-FA00427B8184}" srcOrd="2" destOrd="0" parTransId="{33846885-EAC9-4140-9358-42E017368E56}" sibTransId="{CC8E65DD-AAD2-2641-B93D-D286A2B96C50}"/>
    <dgm:cxn modelId="{186112EC-A54A-46EC-A258-16DF8C040D27}" type="presOf" srcId="{18B2808E-9A9C-EE43-87B0-145EB03EBA65}" destId="{FC54A11F-0AFF-3D42-9B20-F9433DD7A716}" srcOrd="0" destOrd="0" presId="urn:microsoft.com/office/officeart/2005/8/layout/default#10"/>
    <dgm:cxn modelId="{3194ED76-75A7-418F-BA4D-73B03081C0C4}" type="presOf" srcId="{C6BAC4F5-D211-7F4D-919F-BF382CDD2DF3}" destId="{6047A0D8-E5E4-B14B-B404-E7487E3BED1A}" srcOrd="0" destOrd="0" presId="urn:microsoft.com/office/officeart/2005/8/layout/default#10"/>
    <dgm:cxn modelId="{83B353DF-ED91-4B60-9EC0-3D708FD7E569}" type="presOf" srcId="{D4DF9523-4CB4-784C-B0AB-37E29396B2C4}" destId="{41311BD7-F390-214D-85F2-76636A160C53}" srcOrd="0" destOrd="0" presId="urn:microsoft.com/office/officeart/2005/8/layout/default#10"/>
    <dgm:cxn modelId="{FC610BAB-0A10-4C9A-B67E-5F5774431D35}" type="presOf" srcId="{3FD6D5B1-275F-A74E-BEC3-DCBFCA7CD8E2}" destId="{B1E3D70D-16EA-6645-8A1E-E193FAFB0258}" srcOrd="0" destOrd="0" presId="urn:microsoft.com/office/officeart/2005/8/layout/default#10"/>
    <dgm:cxn modelId="{25A5BAF9-CB21-425F-8E7D-C600CDD4C14E}" type="presOf" srcId="{578545A1-4BFC-C042-AAD7-C6947777E7F3}" destId="{CB1CA6F7-3829-F444-90C9-5B9FC6D32490}" srcOrd="0" destOrd="0" presId="urn:microsoft.com/office/officeart/2005/8/layout/default#10"/>
    <dgm:cxn modelId="{E9C9AA66-72F1-42F6-B8A0-C69A63BB8576}" type="presOf" srcId="{91E06041-6615-374F-98BC-FA00427B8184}" destId="{85FE204E-F305-BC4C-B34A-7DB399D755DA}" srcOrd="0" destOrd="0" presId="urn:microsoft.com/office/officeart/2005/8/layout/default#10"/>
    <dgm:cxn modelId="{B39383EF-9646-49F8-A496-372E624663F2}" type="presOf" srcId="{70C5A20C-7875-0148-9A3E-C4C093AAB63B}" destId="{D75F4BBE-56E4-1049-B819-481C9F5113A1}" srcOrd="0" destOrd="0" presId="urn:microsoft.com/office/officeart/2005/8/layout/default#10"/>
    <dgm:cxn modelId="{FA179EC5-DFE1-BE4C-873F-5D86D9D6C29B}" srcId="{C6BAC4F5-D211-7F4D-919F-BF382CDD2DF3}" destId="{3FD6D5B1-275F-A74E-BEC3-DCBFCA7CD8E2}" srcOrd="4" destOrd="0" parTransId="{5C2DE522-CCFB-7747-B919-A006FA81DE40}" sibTransId="{8F802FFB-5833-B84C-8F99-14B7BCFC5315}"/>
    <dgm:cxn modelId="{9BCA6FDB-D024-2D4B-9FF9-AAE7E0AFF6EC}" srcId="{C6BAC4F5-D211-7F4D-919F-BF382CDD2DF3}" destId="{578545A1-4BFC-C042-AAD7-C6947777E7F3}" srcOrd="0" destOrd="0" parTransId="{6779F241-BFE1-F242-A411-8F96DE9C1160}" sibTransId="{6BA3B21A-0FC4-9D43-8294-578038C62FE0}"/>
    <dgm:cxn modelId="{F3CC21C8-670D-E443-894B-26888F9736A7}" srcId="{C6BAC4F5-D211-7F4D-919F-BF382CDD2DF3}" destId="{D4DF9523-4CB4-784C-B0AB-37E29396B2C4}" srcOrd="5" destOrd="0" parTransId="{CC3E1E32-0510-AF47-82D3-4899B76EFB47}" sibTransId="{4CCEF2D0-0B25-D744-8D57-D5E28A5A3851}"/>
    <dgm:cxn modelId="{3386F9E1-1430-4613-8A0A-B25A8A7D5DBC}" type="presParOf" srcId="{6047A0D8-E5E4-B14B-B404-E7487E3BED1A}" destId="{CB1CA6F7-3829-F444-90C9-5B9FC6D32490}" srcOrd="0" destOrd="0" presId="urn:microsoft.com/office/officeart/2005/8/layout/default#10"/>
    <dgm:cxn modelId="{FD1E2C9B-FAB9-4000-91A2-7BECA57E921A}" type="presParOf" srcId="{6047A0D8-E5E4-B14B-B404-E7487E3BED1A}" destId="{DD172873-0B98-8440-A86C-78CD54E5FDBA}" srcOrd="1" destOrd="0" presId="urn:microsoft.com/office/officeart/2005/8/layout/default#10"/>
    <dgm:cxn modelId="{77D80732-76ED-44C5-9623-C4255A014F20}" type="presParOf" srcId="{6047A0D8-E5E4-B14B-B404-E7487E3BED1A}" destId="{D75F4BBE-56E4-1049-B819-481C9F5113A1}" srcOrd="2" destOrd="0" presId="urn:microsoft.com/office/officeart/2005/8/layout/default#10"/>
    <dgm:cxn modelId="{22941BBC-69DE-4FEC-A573-6FABB914CCF4}" type="presParOf" srcId="{6047A0D8-E5E4-B14B-B404-E7487E3BED1A}" destId="{2BDA2BE3-28DB-B14B-8B25-8661C299D810}" srcOrd="3" destOrd="0" presId="urn:microsoft.com/office/officeart/2005/8/layout/default#10"/>
    <dgm:cxn modelId="{16F1BD13-AE74-427B-8CBC-33A782A1C99C}" type="presParOf" srcId="{6047A0D8-E5E4-B14B-B404-E7487E3BED1A}" destId="{85FE204E-F305-BC4C-B34A-7DB399D755DA}" srcOrd="4" destOrd="0" presId="urn:microsoft.com/office/officeart/2005/8/layout/default#10"/>
    <dgm:cxn modelId="{91A6504E-6506-4318-AAD3-2AE52F8DB2ED}" type="presParOf" srcId="{6047A0D8-E5E4-B14B-B404-E7487E3BED1A}" destId="{0D0AC49A-3E28-914B-A45E-F9E9AB91D661}" srcOrd="5" destOrd="0" presId="urn:microsoft.com/office/officeart/2005/8/layout/default#10"/>
    <dgm:cxn modelId="{8B9A7374-7B26-453F-B7F7-0E03E8A04EF8}" type="presParOf" srcId="{6047A0D8-E5E4-B14B-B404-E7487E3BED1A}" destId="{FC54A11F-0AFF-3D42-9B20-F9433DD7A716}" srcOrd="6" destOrd="0" presId="urn:microsoft.com/office/officeart/2005/8/layout/default#10"/>
    <dgm:cxn modelId="{BF612C09-74D1-458C-B464-F00072F9B555}" type="presParOf" srcId="{6047A0D8-E5E4-B14B-B404-E7487E3BED1A}" destId="{327B82F0-645D-CE4A-8AD8-3F58D1953DB7}" srcOrd="7" destOrd="0" presId="urn:microsoft.com/office/officeart/2005/8/layout/default#10"/>
    <dgm:cxn modelId="{1DAFD0FD-CD7C-4DCC-8CCB-E975AB123B3B}" type="presParOf" srcId="{6047A0D8-E5E4-B14B-B404-E7487E3BED1A}" destId="{B1E3D70D-16EA-6645-8A1E-E193FAFB0258}" srcOrd="8" destOrd="0" presId="urn:microsoft.com/office/officeart/2005/8/layout/default#10"/>
    <dgm:cxn modelId="{77B911FF-ACE1-45CC-A2D1-53AF1E4462D8}" type="presParOf" srcId="{6047A0D8-E5E4-B14B-B404-E7487E3BED1A}" destId="{7AB72159-4C6E-934A-8FB1-09755399AD57}" srcOrd="9" destOrd="0" presId="urn:microsoft.com/office/officeart/2005/8/layout/default#10"/>
    <dgm:cxn modelId="{D2DDD527-30A2-4F89-AF0C-C2864C0764C2}" type="presParOf" srcId="{6047A0D8-E5E4-B14B-B404-E7487E3BED1A}" destId="{41311BD7-F390-214D-85F2-76636A160C53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B2D3DA-7F63-FA4E-878C-A2CA265981B1}" type="doc">
      <dgm:prSet loTypeId="urn:microsoft.com/office/officeart/2005/8/layout/default#9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BF219D-E019-554C-9930-964851CDE4B5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ECI by fax/ email (Without any failure)</a:t>
          </a:r>
          <a:endParaRPr lang="en-US" sz="2400" b="0" dirty="0">
            <a:solidFill>
              <a:srgbClr val="000000"/>
            </a:solidFill>
          </a:endParaRPr>
        </a:p>
      </dgm:t>
    </dgm:pt>
    <dgm:pt modelId="{AE453322-4CC4-0840-962D-4EF0774EC3F3}" type="parTrans" cxnId="{D9A31040-DC7B-9C4E-8E03-0D451E6443AF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98F04B88-7814-4540-A1C6-887D5CFD4050}" type="sibTrans" cxnId="{D9A31040-DC7B-9C4E-8E03-0D451E6443AF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3F9E1198-6782-E646-AED5-EA80FA16B38B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AIR Station in State HQ</a:t>
          </a:r>
          <a:endParaRPr lang="en-US" sz="2400" b="0" dirty="0">
            <a:solidFill>
              <a:srgbClr val="000000"/>
            </a:solidFill>
          </a:endParaRPr>
        </a:p>
      </dgm:t>
    </dgm:pt>
    <dgm:pt modelId="{5D2552FA-9F1F-F440-9801-786C328C7D9E}" type="parTrans" cxnId="{30097485-ACF2-9442-8A8C-08E0091F7E46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A6E67557-7487-4D40-90A2-2460FD16688B}" type="sibTrans" cxnId="{30097485-ACF2-9442-8A8C-08E0091F7E46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570E0C86-6683-4C4E-BE2C-8A4F40543085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Director, </a:t>
          </a:r>
          <a:r>
            <a:rPr lang="en-US" sz="2400" b="0" dirty="0" err="1" smtClean="0">
              <a:solidFill>
                <a:srgbClr val="000000"/>
              </a:solidFill>
            </a:rPr>
            <a:t>Doordarshan</a:t>
          </a:r>
          <a:r>
            <a:rPr lang="en-US" sz="2400" b="0" dirty="0" smtClean="0">
              <a:solidFill>
                <a:srgbClr val="000000"/>
              </a:solidFill>
            </a:rPr>
            <a:t> Kendra, New Delhi</a:t>
          </a:r>
          <a:endParaRPr lang="en-US" sz="2400" b="0" dirty="0">
            <a:solidFill>
              <a:srgbClr val="000000"/>
            </a:solidFill>
          </a:endParaRPr>
        </a:p>
      </dgm:t>
    </dgm:pt>
    <dgm:pt modelId="{559DB48F-88DD-0641-B567-1471EAED1A79}" type="parTrans" cxnId="{F8B57E1E-D63F-BB4B-8A61-9482918109D7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FCA9BB1B-C096-7845-83C7-3DFB4EAD91AF}" type="sibTrans" cxnId="{F8B57E1E-D63F-BB4B-8A61-9482918109D7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74D7A942-FCD1-C348-B429-44C64EA512B3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Information Officer, </a:t>
          </a:r>
          <a:r>
            <a:rPr lang="en-US" sz="2400" b="0" dirty="0" err="1" smtClean="0">
              <a:solidFill>
                <a:srgbClr val="000000"/>
              </a:solidFill>
            </a:rPr>
            <a:t>PIB</a:t>
          </a:r>
          <a:r>
            <a:rPr lang="en-US" sz="2400" b="0" dirty="0" smtClean="0">
              <a:solidFill>
                <a:srgbClr val="000000"/>
              </a:solidFill>
            </a:rPr>
            <a:t>, New Delhi</a:t>
          </a:r>
          <a:endParaRPr lang="en-US" sz="2400" b="0" dirty="0">
            <a:solidFill>
              <a:srgbClr val="000000"/>
            </a:solidFill>
          </a:endParaRPr>
        </a:p>
      </dgm:t>
    </dgm:pt>
    <dgm:pt modelId="{E9E98258-7F0D-BA47-834C-BF5CBE90091B}" type="parTrans" cxnId="{2220AA3E-AA94-4F45-BBD0-EAC434F9018C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2DFD49E0-5AF4-7540-AD65-6D83DB459113}" type="sibTrans" cxnId="{2220AA3E-AA94-4F45-BBD0-EAC434F9018C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C8754159-D496-EF47-8F95-68CD90251742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Ministry of Law Govt. of India/ State Govt. </a:t>
          </a:r>
          <a:endParaRPr lang="en-US" sz="2400" b="0" dirty="0">
            <a:solidFill>
              <a:srgbClr val="000000"/>
            </a:solidFill>
          </a:endParaRPr>
        </a:p>
      </dgm:t>
    </dgm:pt>
    <dgm:pt modelId="{65B40B6D-857C-4141-B95D-A246922434D8}" type="parTrans" cxnId="{552BFF4D-1BC2-944D-9A68-0F1D6475477D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DE37E8DB-355E-DC48-AE37-8CDCBEADAE30}" type="sibTrans" cxnId="{552BFF4D-1BC2-944D-9A68-0F1D6475477D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570F569B-05F0-7642-990D-66F7165E7AF8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Chief Electoral Officer of State</a:t>
          </a:r>
          <a:endParaRPr lang="en-US" sz="2400" b="0" dirty="0">
            <a:solidFill>
              <a:srgbClr val="000000"/>
            </a:solidFill>
          </a:endParaRPr>
        </a:p>
      </dgm:t>
    </dgm:pt>
    <dgm:pt modelId="{0F8B1834-431E-0D42-BC2C-074DE4798BDC}" type="parTrans" cxnId="{C16FF9D7-0074-AC41-BBAD-A52AF2A222EF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EAF6795D-1CEB-D346-A0FD-6AC18DCFF070}" type="sibTrans" cxnId="{C16FF9D7-0074-AC41-BBAD-A52AF2A222EF}">
      <dgm:prSet/>
      <dgm:spPr/>
      <dgm:t>
        <a:bodyPr/>
        <a:lstStyle/>
        <a:p>
          <a:endParaRPr lang="en-US" sz="2400" b="0">
            <a:solidFill>
              <a:srgbClr val="000000"/>
            </a:solidFill>
          </a:endParaRPr>
        </a:p>
      </dgm:t>
    </dgm:pt>
    <dgm:pt modelId="{3A349676-6A00-AC4E-9BA2-DA1A5CA3D3DE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Secy. Gen. </a:t>
          </a:r>
          <a:r>
            <a:rPr lang="en-US" sz="2400" b="0" dirty="0" err="1" smtClean="0">
              <a:solidFill>
                <a:srgbClr val="000000"/>
              </a:solidFill>
            </a:rPr>
            <a:t>Lok</a:t>
          </a:r>
          <a:r>
            <a:rPr lang="en-US" sz="2400" b="0" dirty="0" smtClean="0">
              <a:solidFill>
                <a:srgbClr val="000000"/>
              </a:solidFill>
            </a:rPr>
            <a:t> </a:t>
          </a:r>
          <a:r>
            <a:rPr lang="en-US" sz="2400" b="0" dirty="0" err="1" smtClean="0">
              <a:solidFill>
                <a:srgbClr val="000000"/>
              </a:solidFill>
            </a:rPr>
            <a:t>Sabha</a:t>
          </a:r>
          <a:r>
            <a:rPr lang="en-US" sz="2400" b="0" dirty="0" smtClean="0">
              <a:solidFill>
                <a:srgbClr val="000000"/>
              </a:solidFill>
            </a:rPr>
            <a:t>/ Secretary of State Legislative Assembly</a:t>
          </a:r>
          <a:endParaRPr lang="en-US" sz="2400" b="0" dirty="0">
            <a:solidFill>
              <a:srgbClr val="000000"/>
            </a:solidFill>
          </a:endParaRPr>
        </a:p>
      </dgm:t>
    </dgm:pt>
    <dgm:pt modelId="{6244E692-5B04-0A4C-8F8A-F3A40257D8E3}" type="parTrans" cxnId="{192F9F58-0630-FD4D-B431-6F3C042E7C79}">
      <dgm:prSet/>
      <dgm:spPr/>
      <dgm:t>
        <a:bodyPr/>
        <a:lstStyle/>
        <a:p>
          <a:endParaRPr lang="en-US" sz="2400" b="0"/>
        </a:p>
      </dgm:t>
    </dgm:pt>
    <dgm:pt modelId="{E6C8375B-B4D4-EE4E-89C3-211BB37BA600}" type="sibTrans" cxnId="{192F9F58-0630-FD4D-B431-6F3C042E7C79}">
      <dgm:prSet/>
      <dgm:spPr/>
      <dgm:t>
        <a:bodyPr/>
        <a:lstStyle/>
        <a:p>
          <a:endParaRPr lang="en-US" sz="2400" b="0"/>
        </a:p>
      </dgm:t>
    </dgm:pt>
    <dgm:pt modelId="{40DDC0D5-315A-454F-B8DA-3AB33C1563FA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Director of News Services, All India Radio, New Delhi</a:t>
          </a:r>
          <a:endParaRPr lang="en-US" sz="2400" b="0" dirty="0">
            <a:solidFill>
              <a:srgbClr val="000000"/>
            </a:solidFill>
          </a:endParaRPr>
        </a:p>
      </dgm:t>
    </dgm:pt>
    <dgm:pt modelId="{9883294B-0E40-B44C-83CF-8FDE5C910754}" type="parTrans" cxnId="{D45D6D96-6276-CC48-B415-EDB0D0CF7990}">
      <dgm:prSet/>
      <dgm:spPr/>
      <dgm:t>
        <a:bodyPr/>
        <a:lstStyle/>
        <a:p>
          <a:endParaRPr lang="en-US" sz="2400" b="0"/>
        </a:p>
      </dgm:t>
    </dgm:pt>
    <dgm:pt modelId="{62523660-CDE3-4144-921E-FBF1C30AADEF}" type="sibTrans" cxnId="{D45D6D96-6276-CC48-B415-EDB0D0CF7990}">
      <dgm:prSet/>
      <dgm:spPr/>
      <dgm:t>
        <a:bodyPr/>
        <a:lstStyle/>
        <a:p>
          <a:endParaRPr lang="en-US" sz="2400" b="0"/>
        </a:p>
      </dgm:t>
    </dgm:pt>
    <dgm:pt modelId="{DDA9AB20-CAC0-944C-81D3-3B2F179A4F64}" type="pres">
      <dgm:prSet presAssocID="{E9B2D3DA-7F63-FA4E-878C-A2CA265981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7CCAC-A75F-BA48-A37F-2CCBA2B09047}" type="pres">
      <dgm:prSet presAssocID="{6DBF219D-E019-554C-9930-964851CDE4B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2AEBC-26F1-F540-A8D4-BD2FD3973B74}" type="pres">
      <dgm:prSet presAssocID="{98F04B88-7814-4540-A1C6-887D5CFD4050}" presName="sibTrans" presStyleCnt="0"/>
      <dgm:spPr/>
    </dgm:pt>
    <dgm:pt modelId="{F6F53D32-1778-8540-87AC-B94D89CA1CC3}" type="pres">
      <dgm:prSet presAssocID="{570F569B-05F0-7642-990D-66F7165E7AF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9B38B-CA8A-ED49-83F7-8B48858CB6F2}" type="pres">
      <dgm:prSet presAssocID="{EAF6795D-1CEB-D346-A0FD-6AC18DCFF070}" presName="sibTrans" presStyleCnt="0"/>
      <dgm:spPr/>
    </dgm:pt>
    <dgm:pt modelId="{0082B6A3-61E3-D34E-A459-324D7E40F8C1}" type="pres">
      <dgm:prSet presAssocID="{3A349676-6A00-AC4E-9BA2-DA1A5CA3D3D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CC6E9-9DBD-D74A-99BD-49CA6E1AAA5E}" type="pres">
      <dgm:prSet presAssocID="{E6C8375B-B4D4-EE4E-89C3-211BB37BA600}" presName="sibTrans" presStyleCnt="0"/>
      <dgm:spPr/>
    </dgm:pt>
    <dgm:pt modelId="{730BF761-4B00-5644-A551-3BCF1FCD1149}" type="pres">
      <dgm:prSet presAssocID="{40DDC0D5-315A-454F-B8DA-3AB33C1563F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BC8C4-C017-F348-9E52-615EF83374F2}" type="pres">
      <dgm:prSet presAssocID="{62523660-CDE3-4144-921E-FBF1C30AADEF}" presName="sibTrans" presStyleCnt="0"/>
      <dgm:spPr/>
    </dgm:pt>
    <dgm:pt modelId="{901C7E73-FEAE-1049-BBB4-7FE3E83B2039}" type="pres">
      <dgm:prSet presAssocID="{3F9E1198-6782-E646-AED5-EA80FA16B38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E16A1-F9BD-BB42-8D5B-AD65E7BE147A}" type="pres">
      <dgm:prSet presAssocID="{A6E67557-7487-4D40-90A2-2460FD16688B}" presName="sibTrans" presStyleCnt="0"/>
      <dgm:spPr/>
    </dgm:pt>
    <dgm:pt modelId="{88ADBD69-3588-5344-A0D4-62BF75D613D9}" type="pres">
      <dgm:prSet presAssocID="{570E0C86-6683-4C4E-BE2C-8A4F4054308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244E-A817-0C42-A008-F4B736706CA9}" type="pres">
      <dgm:prSet presAssocID="{FCA9BB1B-C096-7845-83C7-3DFB4EAD91AF}" presName="sibTrans" presStyleCnt="0"/>
      <dgm:spPr/>
    </dgm:pt>
    <dgm:pt modelId="{8A6A5ED5-F304-9840-ADD9-70E03F176B2B}" type="pres">
      <dgm:prSet presAssocID="{74D7A942-FCD1-C348-B429-44C64EA512B3}" presName="node" presStyleLbl="node1" presStyleIdx="6" presStyleCnt="8" custLinFactNeighborY="-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A9982-1934-C24A-9CA0-AF251BC472E8}" type="pres">
      <dgm:prSet presAssocID="{2DFD49E0-5AF4-7540-AD65-6D83DB459113}" presName="sibTrans" presStyleCnt="0"/>
      <dgm:spPr/>
    </dgm:pt>
    <dgm:pt modelId="{DB8A38AE-4DBD-D249-B498-B510B9C0BFB1}" type="pres">
      <dgm:prSet presAssocID="{C8754159-D496-EF47-8F95-68CD90251742}" presName="node" presStyleLbl="node1" presStyleIdx="7" presStyleCnt="8" custLinFactNeighborY="-2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97485-ACF2-9442-8A8C-08E0091F7E46}" srcId="{E9B2D3DA-7F63-FA4E-878C-A2CA265981B1}" destId="{3F9E1198-6782-E646-AED5-EA80FA16B38B}" srcOrd="4" destOrd="0" parTransId="{5D2552FA-9F1F-F440-9801-786C328C7D9E}" sibTransId="{A6E67557-7487-4D40-90A2-2460FD16688B}"/>
    <dgm:cxn modelId="{0F9A2CFE-AA76-4414-9102-C0D09DB2526C}" type="presOf" srcId="{C8754159-D496-EF47-8F95-68CD90251742}" destId="{DB8A38AE-4DBD-D249-B498-B510B9C0BFB1}" srcOrd="0" destOrd="0" presId="urn:microsoft.com/office/officeart/2005/8/layout/default#9"/>
    <dgm:cxn modelId="{D45D6D96-6276-CC48-B415-EDB0D0CF7990}" srcId="{E9B2D3DA-7F63-FA4E-878C-A2CA265981B1}" destId="{40DDC0D5-315A-454F-B8DA-3AB33C1563FA}" srcOrd="3" destOrd="0" parTransId="{9883294B-0E40-B44C-83CF-8FDE5C910754}" sibTransId="{62523660-CDE3-4144-921E-FBF1C30AADEF}"/>
    <dgm:cxn modelId="{7CC49774-74EB-4315-B74B-0975CFE1673D}" type="presOf" srcId="{3A349676-6A00-AC4E-9BA2-DA1A5CA3D3DE}" destId="{0082B6A3-61E3-D34E-A459-324D7E40F8C1}" srcOrd="0" destOrd="0" presId="urn:microsoft.com/office/officeart/2005/8/layout/default#9"/>
    <dgm:cxn modelId="{2220AA3E-AA94-4F45-BBD0-EAC434F9018C}" srcId="{E9B2D3DA-7F63-FA4E-878C-A2CA265981B1}" destId="{74D7A942-FCD1-C348-B429-44C64EA512B3}" srcOrd="6" destOrd="0" parTransId="{E9E98258-7F0D-BA47-834C-BF5CBE90091B}" sibTransId="{2DFD49E0-5AF4-7540-AD65-6D83DB459113}"/>
    <dgm:cxn modelId="{E96F4022-7DAD-4FFE-9A39-7DE597D49083}" type="presOf" srcId="{570F569B-05F0-7642-990D-66F7165E7AF8}" destId="{F6F53D32-1778-8540-87AC-B94D89CA1CC3}" srcOrd="0" destOrd="0" presId="urn:microsoft.com/office/officeart/2005/8/layout/default#9"/>
    <dgm:cxn modelId="{117D9947-5F3E-4EA3-B55C-8D05C4768287}" type="presOf" srcId="{E9B2D3DA-7F63-FA4E-878C-A2CA265981B1}" destId="{DDA9AB20-CAC0-944C-81D3-3B2F179A4F64}" srcOrd="0" destOrd="0" presId="urn:microsoft.com/office/officeart/2005/8/layout/default#9"/>
    <dgm:cxn modelId="{0CCA0E7A-94CE-4300-B821-36B6231F2D8F}" type="presOf" srcId="{40DDC0D5-315A-454F-B8DA-3AB33C1563FA}" destId="{730BF761-4B00-5644-A551-3BCF1FCD1149}" srcOrd="0" destOrd="0" presId="urn:microsoft.com/office/officeart/2005/8/layout/default#9"/>
    <dgm:cxn modelId="{F8B57E1E-D63F-BB4B-8A61-9482918109D7}" srcId="{E9B2D3DA-7F63-FA4E-878C-A2CA265981B1}" destId="{570E0C86-6683-4C4E-BE2C-8A4F40543085}" srcOrd="5" destOrd="0" parTransId="{559DB48F-88DD-0641-B567-1471EAED1A79}" sibTransId="{FCA9BB1B-C096-7845-83C7-3DFB4EAD91AF}"/>
    <dgm:cxn modelId="{192F9F58-0630-FD4D-B431-6F3C042E7C79}" srcId="{E9B2D3DA-7F63-FA4E-878C-A2CA265981B1}" destId="{3A349676-6A00-AC4E-9BA2-DA1A5CA3D3DE}" srcOrd="2" destOrd="0" parTransId="{6244E692-5B04-0A4C-8F8A-F3A40257D8E3}" sibTransId="{E6C8375B-B4D4-EE4E-89C3-211BB37BA600}"/>
    <dgm:cxn modelId="{552BFF4D-1BC2-944D-9A68-0F1D6475477D}" srcId="{E9B2D3DA-7F63-FA4E-878C-A2CA265981B1}" destId="{C8754159-D496-EF47-8F95-68CD90251742}" srcOrd="7" destOrd="0" parTransId="{65B40B6D-857C-4141-B95D-A246922434D8}" sibTransId="{DE37E8DB-355E-DC48-AE37-8CDCBEADAE30}"/>
    <dgm:cxn modelId="{E70BA3D0-1C6A-45A4-BA16-B57D8B17A91F}" type="presOf" srcId="{74D7A942-FCD1-C348-B429-44C64EA512B3}" destId="{8A6A5ED5-F304-9840-ADD9-70E03F176B2B}" srcOrd="0" destOrd="0" presId="urn:microsoft.com/office/officeart/2005/8/layout/default#9"/>
    <dgm:cxn modelId="{3D7CD9A5-9017-4008-A546-F1FF4FA214E9}" type="presOf" srcId="{3F9E1198-6782-E646-AED5-EA80FA16B38B}" destId="{901C7E73-FEAE-1049-BBB4-7FE3E83B2039}" srcOrd="0" destOrd="0" presId="urn:microsoft.com/office/officeart/2005/8/layout/default#9"/>
    <dgm:cxn modelId="{C16FF9D7-0074-AC41-BBAD-A52AF2A222EF}" srcId="{E9B2D3DA-7F63-FA4E-878C-A2CA265981B1}" destId="{570F569B-05F0-7642-990D-66F7165E7AF8}" srcOrd="1" destOrd="0" parTransId="{0F8B1834-431E-0D42-BC2C-074DE4798BDC}" sibTransId="{EAF6795D-1CEB-D346-A0FD-6AC18DCFF070}"/>
    <dgm:cxn modelId="{A41159C6-1DBB-4FDF-8048-ACAA40E2E77B}" type="presOf" srcId="{6DBF219D-E019-554C-9930-964851CDE4B5}" destId="{5647CCAC-A75F-BA48-A37F-2CCBA2B09047}" srcOrd="0" destOrd="0" presId="urn:microsoft.com/office/officeart/2005/8/layout/default#9"/>
    <dgm:cxn modelId="{D9A31040-DC7B-9C4E-8E03-0D451E6443AF}" srcId="{E9B2D3DA-7F63-FA4E-878C-A2CA265981B1}" destId="{6DBF219D-E019-554C-9930-964851CDE4B5}" srcOrd="0" destOrd="0" parTransId="{AE453322-4CC4-0840-962D-4EF0774EC3F3}" sibTransId="{98F04B88-7814-4540-A1C6-887D5CFD4050}"/>
    <dgm:cxn modelId="{B3CE753A-8CD7-4FF1-8197-EFDDDE86233D}" type="presOf" srcId="{570E0C86-6683-4C4E-BE2C-8A4F40543085}" destId="{88ADBD69-3588-5344-A0D4-62BF75D613D9}" srcOrd="0" destOrd="0" presId="urn:microsoft.com/office/officeart/2005/8/layout/default#9"/>
    <dgm:cxn modelId="{02D4D901-F9C5-4B46-B4E4-D098FF4963C6}" type="presParOf" srcId="{DDA9AB20-CAC0-944C-81D3-3B2F179A4F64}" destId="{5647CCAC-A75F-BA48-A37F-2CCBA2B09047}" srcOrd="0" destOrd="0" presId="urn:microsoft.com/office/officeart/2005/8/layout/default#9"/>
    <dgm:cxn modelId="{DAA83A9E-9724-41D9-8508-8A7A3F6D71DE}" type="presParOf" srcId="{DDA9AB20-CAC0-944C-81D3-3B2F179A4F64}" destId="{BDB2AEBC-26F1-F540-A8D4-BD2FD3973B74}" srcOrd="1" destOrd="0" presId="urn:microsoft.com/office/officeart/2005/8/layout/default#9"/>
    <dgm:cxn modelId="{B9E18BFB-8F88-4361-A734-3B3AA76F6F21}" type="presParOf" srcId="{DDA9AB20-CAC0-944C-81D3-3B2F179A4F64}" destId="{F6F53D32-1778-8540-87AC-B94D89CA1CC3}" srcOrd="2" destOrd="0" presId="urn:microsoft.com/office/officeart/2005/8/layout/default#9"/>
    <dgm:cxn modelId="{EE621D22-C9FC-4548-BF95-2916A6EA1084}" type="presParOf" srcId="{DDA9AB20-CAC0-944C-81D3-3B2F179A4F64}" destId="{3A59B38B-CA8A-ED49-83F7-8B48858CB6F2}" srcOrd="3" destOrd="0" presId="urn:microsoft.com/office/officeart/2005/8/layout/default#9"/>
    <dgm:cxn modelId="{9C3CB321-8F01-423D-8A19-C35E37FCC67A}" type="presParOf" srcId="{DDA9AB20-CAC0-944C-81D3-3B2F179A4F64}" destId="{0082B6A3-61E3-D34E-A459-324D7E40F8C1}" srcOrd="4" destOrd="0" presId="urn:microsoft.com/office/officeart/2005/8/layout/default#9"/>
    <dgm:cxn modelId="{478D56A7-5AE9-40DA-AC98-461AC421F8BB}" type="presParOf" srcId="{DDA9AB20-CAC0-944C-81D3-3B2F179A4F64}" destId="{CF7CC6E9-9DBD-D74A-99BD-49CA6E1AAA5E}" srcOrd="5" destOrd="0" presId="urn:microsoft.com/office/officeart/2005/8/layout/default#9"/>
    <dgm:cxn modelId="{120D4449-10DD-4496-8358-E3D251DBCE95}" type="presParOf" srcId="{DDA9AB20-CAC0-944C-81D3-3B2F179A4F64}" destId="{730BF761-4B00-5644-A551-3BCF1FCD1149}" srcOrd="6" destOrd="0" presId="urn:microsoft.com/office/officeart/2005/8/layout/default#9"/>
    <dgm:cxn modelId="{4704F5D5-B38A-47A8-AC78-F9252373BAD9}" type="presParOf" srcId="{DDA9AB20-CAC0-944C-81D3-3B2F179A4F64}" destId="{12DBC8C4-C017-F348-9E52-615EF83374F2}" srcOrd="7" destOrd="0" presId="urn:microsoft.com/office/officeart/2005/8/layout/default#9"/>
    <dgm:cxn modelId="{2D951E41-89C2-42A5-8875-5BBD513801A8}" type="presParOf" srcId="{DDA9AB20-CAC0-944C-81D3-3B2F179A4F64}" destId="{901C7E73-FEAE-1049-BBB4-7FE3E83B2039}" srcOrd="8" destOrd="0" presId="urn:microsoft.com/office/officeart/2005/8/layout/default#9"/>
    <dgm:cxn modelId="{5EAB3CB1-C0EC-4DEE-AA48-B77AB46B08AB}" type="presParOf" srcId="{DDA9AB20-CAC0-944C-81D3-3B2F179A4F64}" destId="{283E16A1-F9BD-BB42-8D5B-AD65E7BE147A}" srcOrd="9" destOrd="0" presId="urn:microsoft.com/office/officeart/2005/8/layout/default#9"/>
    <dgm:cxn modelId="{CFF7F1EA-98A4-4017-A5C2-CB50ED20AFF0}" type="presParOf" srcId="{DDA9AB20-CAC0-944C-81D3-3B2F179A4F64}" destId="{88ADBD69-3588-5344-A0D4-62BF75D613D9}" srcOrd="10" destOrd="0" presId="urn:microsoft.com/office/officeart/2005/8/layout/default#9"/>
    <dgm:cxn modelId="{D5E68BCC-824B-4F26-AD4A-0DC899F2746E}" type="presParOf" srcId="{DDA9AB20-CAC0-944C-81D3-3B2F179A4F64}" destId="{7588244E-A817-0C42-A008-F4B736706CA9}" srcOrd="11" destOrd="0" presId="urn:microsoft.com/office/officeart/2005/8/layout/default#9"/>
    <dgm:cxn modelId="{46BA0872-53D7-4E95-A58A-31BE0AEDE399}" type="presParOf" srcId="{DDA9AB20-CAC0-944C-81D3-3B2F179A4F64}" destId="{8A6A5ED5-F304-9840-ADD9-70E03F176B2B}" srcOrd="12" destOrd="0" presId="urn:microsoft.com/office/officeart/2005/8/layout/default#9"/>
    <dgm:cxn modelId="{E82EAA2F-1F81-45FD-B4BD-2E2D74007BC1}" type="presParOf" srcId="{DDA9AB20-CAC0-944C-81D3-3B2F179A4F64}" destId="{E7DA9982-1934-C24A-9CA0-AF251BC472E8}" srcOrd="13" destOrd="0" presId="urn:microsoft.com/office/officeart/2005/8/layout/default#9"/>
    <dgm:cxn modelId="{360F0CDA-1FA0-4E32-B017-B1EE9E295B49}" type="presParOf" srcId="{DDA9AB20-CAC0-944C-81D3-3B2F179A4F64}" destId="{DB8A38AE-4DBD-D249-B498-B510B9C0BFB1}" srcOrd="14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409C72-DBC4-8242-A694-52E16F343779}" type="doc">
      <dgm:prSet loTypeId="urn:microsoft.com/office/officeart/2008/layout/VerticalAccent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D70F1D-C281-8042-BC9F-7BF94BA9021C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r>
            <a:rPr lang="en-US" sz="1600" b="1" dirty="0" smtClean="0"/>
            <a:t>Appoint a senior officer to supervise sealing of packets. </a:t>
          </a:r>
          <a:endParaRPr lang="en-US" sz="1600" dirty="0"/>
        </a:p>
      </dgm:t>
    </dgm:pt>
    <dgm:pt modelId="{D1B95DF2-7BDB-DC48-9643-3D770979A7F3}" type="parTrans" cxnId="{9F4A9A72-837E-9949-A831-6181083F95A0}">
      <dgm:prSet/>
      <dgm:spPr/>
      <dgm:t>
        <a:bodyPr/>
        <a:lstStyle/>
        <a:p>
          <a:endParaRPr lang="en-US" sz="1800"/>
        </a:p>
      </dgm:t>
    </dgm:pt>
    <dgm:pt modelId="{B8D2CE10-A623-4C49-981F-470A9CB51A5F}" type="sibTrans" cxnId="{9F4A9A72-837E-9949-A831-6181083F95A0}">
      <dgm:prSet/>
      <dgm:spPr/>
      <dgm:t>
        <a:bodyPr/>
        <a:lstStyle/>
        <a:p>
          <a:endParaRPr lang="en-US" sz="1800"/>
        </a:p>
      </dgm:t>
    </dgm:pt>
    <dgm:pt modelId="{A08C8B53-13DD-4A4D-9DD6-489958DD2B91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r>
            <a:rPr lang="en-US" sz="1600" b="1" dirty="0" smtClean="0"/>
            <a:t>These papers are to be sealed with Secret Seal of ECI</a:t>
          </a:r>
          <a:endParaRPr lang="en-US" sz="1600" dirty="0"/>
        </a:p>
      </dgm:t>
    </dgm:pt>
    <dgm:pt modelId="{6CFC59FC-E21A-CD4E-91DA-C6A8483F1163}" type="parTrans" cxnId="{2CE6074F-08AE-6146-BD03-B88F7E791F6D}">
      <dgm:prSet/>
      <dgm:spPr/>
      <dgm:t>
        <a:bodyPr/>
        <a:lstStyle/>
        <a:p>
          <a:endParaRPr lang="en-US" sz="1800"/>
        </a:p>
      </dgm:t>
    </dgm:pt>
    <dgm:pt modelId="{B9B8ECB5-7C90-0E4E-A5AB-780A3A965AB4}" type="sibTrans" cxnId="{2CE6074F-08AE-6146-BD03-B88F7E791F6D}">
      <dgm:prSet/>
      <dgm:spPr/>
      <dgm:t>
        <a:bodyPr/>
        <a:lstStyle/>
        <a:p>
          <a:endParaRPr lang="en-US" sz="1800"/>
        </a:p>
      </dgm:t>
    </dgm:pt>
    <dgm:pt modelId="{CB64469C-0216-BF40-A1F2-4B36A5970E66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r>
            <a:rPr lang="en-US" sz="1600" b="1" dirty="0" smtClean="0"/>
            <a:t>All of these are to be put in steel trunk</a:t>
          </a:r>
          <a:endParaRPr lang="en-US" sz="1600" dirty="0"/>
        </a:p>
      </dgm:t>
    </dgm:pt>
    <dgm:pt modelId="{486FD73A-1612-5948-A88B-F12127FB3599}" type="parTrans" cxnId="{9E68473F-DFDD-FC49-947D-4450A93DEBFD}">
      <dgm:prSet/>
      <dgm:spPr/>
      <dgm:t>
        <a:bodyPr/>
        <a:lstStyle/>
        <a:p>
          <a:endParaRPr lang="en-US" sz="1800"/>
        </a:p>
      </dgm:t>
    </dgm:pt>
    <dgm:pt modelId="{6C42BFFB-F23D-CB44-B3A0-1CF5DB7FC06C}" type="sibTrans" cxnId="{9E68473F-DFDD-FC49-947D-4450A93DEBFD}">
      <dgm:prSet/>
      <dgm:spPr/>
      <dgm:t>
        <a:bodyPr/>
        <a:lstStyle/>
        <a:p>
          <a:endParaRPr lang="en-US" sz="1800"/>
        </a:p>
      </dgm:t>
    </dgm:pt>
    <dgm:pt modelId="{8FC237E5-E36F-284E-9142-5EEF8702B06B}">
      <dgm:prSet custT="1"/>
      <dgm:spPr/>
      <dgm:t>
        <a:bodyPr anchor="t"/>
        <a:lstStyle/>
        <a:p>
          <a:pPr rtl="0"/>
          <a:r>
            <a:rPr lang="en-US" sz="1600" b="1" dirty="0" smtClean="0"/>
            <a:t>Each steel trunk locked with two locks and each lock be sealed. </a:t>
          </a:r>
        </a:p>
        <a:p>
          <a:pPr rtl="0"/>
          <a:r>
            <a:rPr lang="en-US" sz="1600" b="1" dirty="0" smtClean="0"/>
            <a:t>EVMs and election papers thus sealed shall be deposited in safe custody of DEO without delay</a:t>
          </a:r>
        </a:p>
        <a:p>
          <a:r>
            <a:rPr lang="en-US" sz="1600" b="1" dirty="0" smtClean="0"/>
            <a:t>DEO should ensure that these are deposited in treasury/sub-treasury under double lock, key of one will be kept with DEO himself</a:t>
          </a:r>
          <a:r>
            <a:rPr lang="en-US" sz="1400" b="1" dirty="0" smtClean="0"/>
            <a:t>.</a:t>
          </a:r>
          <a:endParaRPr lang="en-US" sz="1400" b="1" dirty="0"/>
        </a:p>
      </dgm:t>
    </dgm:pt>
    <dgm:pt modelId="{FF1DC26F-F1D2-2642-90F2-E6D2A031649A}" type="parTrans" cxnId="{E4927DFB-520D-C04A-8E76-32634F12C7E3}">
      <dgm:prSet/>
      <dgm:spPr/>
      <dgm:t>
        <a:bodyPr/>
        <a:lstStyle/>
        <a:p>
          <a:endParaRPr lang="en-US" sz="1800"/>
        </a:p>
      </dgm:t>
    </dgm:pt>
    <dgm:pt modelId="{39D971D9-5FC3-9749-98AD-0E72EB7D59FC}" type="sibTrans" cxnId="{E4927DFB-520D-C04A-8E76-32634F12C7E3}">
      <dgm:prSet/>
      <dgm:spPr/>
      <dgm:t>
        <a:bodyPr/>
        <a:lstStyle/>
        <a:p>
          <a:endParaRPr lang="en-US" sz="1800"/>
        </a:p>
      </dgm:t>
    </dgm:pt>
    <dgm:pt modelId="{4179789A-9C75-B242-B5C4-86FF87BDEC77}">
      <dgm:prSet custT="1"/>
      <dgm:spPr/>
      <dgm:t>
        <a:bodyPr/>
        <a:lstStyle/>
        <a:p>
          <a:pPr rtl="0"/>
          <a:r>
            <a:rPr lang="en-US" sz="1600" b="1" dirty="0" smtClean="0"/>
            <a:t>The envelopes sealed under R 93(1) shall not be opened and their contents inspected by any person/authority except under the order of a competent court under   Secret Seal NOT to be put on locks.</a:t>
          </a:r>
          <a:endParaRPr lang="en-US" sz="1600" dirty="0"/>
        </a:p>
      </dgm:t>
    </dgm:pt>
    <dgm:pt modelId="{8DECC3D2-511C-E64E-9CD5-3A7A3EFF04DA}" type="parTrans" cxnId="{E184CE2B-30BF-F345-A1A6-3DF3B1678E76}">
      <dgm:prSet/>
      <dgm:spPr/>
      <dgm:t>
        <a:bodyPr/>
        <a:lstStyle/>
        <a:p>
          <a:endParaRPr lang="en-US" sz="1800"/>
        </a:p>
      </dgm:t>
    </dgm:pt>
    <dgm:pt modelId="{EE77280E-DDBD-2149-873F-CC4D3C80FE23}" type="sibTrans" cxnId="{E184CE2B-30BF-F345-A1A6-3DF3B1678E76}">
      <dgm:prSet/>
      <dgm:spPr/>
      <dgm:t>
        <a:bodyPr/>
        <a:lstStyle/>
        <a:p>
          <a:endParaRPr lang="en-US" sz="1800"/>
        </a:p>
      </dgm:t>
    </dgm:pt>
    <dgm:pt modelId="{1AACFA6B-05D7-8745-9F13-60F114A1BAD3}" type="pres">
      <dgm:prSet presAssocID="{66409C72-DBC4-8242-A694-52E16F34377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63DA801-E2E8-AB46-935F-774315CB7F94}" type="pres">
      <dgm:prSet presAssocID="{A2D70F1D-C281-8042-BC9F-7BF94BA9021C}" presName="parenttextcomposite" presStyleCnt="0"/>
      <dgm:spPr/>
    </dgm:pt>
    <dgm:pt modelId="{772CEB53-F71D-9C4D-9C60-A8A3DE11C589}" type="pres">
      <dgm:prSet presAssocID="{A2D70F1D-C281-8042-BC9F-7BF94BA9021C}" presName="parenttext" presStyleLbl="revTx" presStyleIdx="0" presStyleCnt="5" custScaleY="4117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A044E-9F05-A04C-B861-ACB58FEB5C8D}" type="pres">
      <dgm:prSet presAssocID="{A2D70F1D-C281-8042-BC9F-7BF94BA9021C}" presName="parallelogramComposite" presStyleCnt="0"/>
      <dgm:spPr/>
    </dgm:pt>
    <dgm:pt modelId="{B7239D81-DF55-0E42-83CB-43B03AE1692B}" type="pres">
      <dgm:prSet presAssocID="{A2D70F1D-C281-8042-BC9F-7BF94BA9021C}" presName="parallelogram1" presStyleLbl="alignNode1" presStyleIdx="0" presStyleCnt="35"/>
      <dgm:spPr/>
    </dgm:pt>
    <dgm:pt modelId="{A4FA4AE3-55FC-9346-B972-10964FD00F6B}" type="pres">
      <dgm:prSet presAssocID="{A2D70F1D-C281-8042-BC9F-7BF94BA9021C}" presName="parallelogram2" presStyleLbl="alignNode1" presStyleIdx="1" presStyleCnt="35"/>
      <dgm:spPr/>
    </dgm:pt>
    <dgm:pt modelId="{01AC1868-FB37-4A49-97F5-B7ABA0155572}" type="pres">
      <dgm:prSet presAssocID="{A2D70F1D-C281-8042-BC9F-7BF94BA9021C}" presName="parallelogram3" presStyleLbl="alignNode1" presStyleIdx="2" presStyleCnt="35"/>
      <dgm:spPr/>
    </dgm:pt>
    <dgm:pt modelId="{F3F8C328-AAA7-0948-9B13-D56AA05E137D}" type="pres">
      <dgm:prSet presAssocID="{A2D70F1D-C281-8042-BC9F-7BF94BA9021C}" presName="parallelogram4" presStyleLbl="alignNode1" presStyleIdx="3" presStyleCnt="35"/>
      <dgm:spPr/>
    </dgm:pt>
    <dgm:pt modelId="{4029D6BB-F5D1-FC4D-A6BE-2E8D5E5EA979}" type="pres">
      <dgm:prSet presAssocID="{A2D70F1D-C281-8042-BC9F-7BF94BA9021C}" presName="parallelogram5" presStyleLbl="alignNode1" presStyleIdx="4" presStyleCnt="35"/>
      <dgm:spPr/>
    </dgm:pt>
    <dgm:pt modelId="{B9C20F4B-16E1-5F47-B2E6-2E28A5695B82}" type="pres">
      <dgm:prSet presAssocID="{A2D70F1D-C281-8042-BC9F-7BF94BA9021C}" presName="parallelogram6" presStyleLbl="alignNode1" presStyleIdx="5" presStyleCnt="35"/>
      <dgm:spPr/>
    </dgm:pt>
    <dgm:pt modelId="{37BB7084-4EE9-1344-855F-79E8240042ED}" type="pres">
      <dgm:prSet presAssocID="{A2D70F1D-C281-8042-BC9F-7BF94BA9021C}" presName="parallelogram7" presStyleLbl="alignNode1" presStyleIdx="6" presStyleCnt="35"/>
      <dgm:spPr/>
    </dgm:pt>
    <dgm:pt modelId="{407EA0AD-B128-C844-B1D1-B3F132F5997E}" type="pres">
      <dgm:prSet presAssocID="{B8D2CE10-A623-4C49-981F-470A9CB51A5F}" presName="sibTrans" presStyleCnt="0"/>
      <dgm:spPr/>
    </dgm:pt>
    <dgm:pt modelId="{1FBC8247-B4F9-BD43-B123-FD1240855D4D}" type="pres">
      <dgm:prSet presAssocID="{A08C8B53-13DD-4A4D-9DD6-489958DD2B91}" presName="parenttextcomposite" presStyleCnt="0"/>
      <dgm:spPr/>
    </dgm:pt>
    <dgm:pt modelId="{FB7F733A-6DE0-4B44-A17F-75929C00ACA2}" type="pres">
      <dgm:prSet presAssocID="{A08C8B53-13DD-4A4D-9DD6-489958DD2B91}" presName="parenttext" presStyleLbl="revTx" presStyleIdx="1" presStyleCnt="5" custScaleY="7541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85821-CE1B-BA44-AB3E-924BEE613D5F}" type="pres">
      <dgm:prSet presAssocID="{A08C8B53-13DD-4A4D-9DD6-489958DD2B91}" presName="parallelogramComposite" presStyleCnt="0"/>
      <dgm:spPr/>
    </dgm:pt>
    <dgm:pt modelId="{B6F1555A-A2EA-B145-97A4-B7D1277DAA69}" type="pres">
      <dgm:prSet presAssocID="{A08C8B53-13DD-4A4D-9DD6-489958DD2B91}" presName="parallelogram1" presStyleLbl="alignNode1" presStyleIdx="7" presStyleCnt="35"/>
      <dgm:spPr/>
    </dgm:pt>
    <dgm:pt modelId="{1186EAF2-2935-294E-BBDF-11A8393B0A4C}" type="pres">
      <dgm:prSet presAssocID="{A08C8B53-13DD-4A4D-9DD6-489958DD2B91}" presName="parallelogram2" presStyleLbl="alignNode1" presStyleIdx="8" presStyleCnt="35"/>
      <dgm:spPr/>
    </dgm:pt>
    <dgm:pt modelId="{75A082A6-0FBB-9C41-A7AA-F847737A4A97}" type="pres">
      <dgm:prSet presAssocID="{A08C8B53-13DD-4A4D-9DD6-489958DD2B91}" presName="parallelogram3" presStyleLbl="alignNode1" presStyleIdx="9" presStyleCnt="35"/>
      <dgm:spPr/>
    </dgm:pt>
    <dgm:pt modelId="{4F4DBF83-EDBE-6B4E-A301-EAB30D295D66}" type="pres">
      <dgm:prSet presAssocID="{A08C8B53-13DD-4A4D-9DD6-489958DD2B91}" presName="parallelogram4" presStyleLbl="alignNode1" presStyleIdx="10" presStyleCnt="35"/>
      <dgm:spPr/>
    </dgm:pt>
    <dgm:pt modelId="{9997CD1A-ADBD-8E4A-A9C1-8EB91B787CCC}" type="pres">
      <dgm:prSet presAssocID="{A08C8B53-13DD-4A4D-9DD6-489958DD2B91}" presName="parallelogram5" presStyleLbl="alignNode1" presStyleIdx="11" presStyleCnt="35"/>
      <dgm:spPr/>
    </dgm:pt>
    <dgm:pt modelId="{9E695E00-AE5E-C34B-BEA3-3549DF112B41}" type="pres">
      <dgm:prSet presAssocID="{A08C8B53-13DD-4A4D-9DD6-489958DD2B91}" presName="parallelogram6" presStyleLbl="alignNode1" presStyleIdx="12" presStyleCnt="35"/>
      <dgm:spPr/>
    </dgm:pt>
    <dgm:pt modelId="{E97B27EC-C78E-6741-9C69-92746AA6F50C}" type="pres">
      <dgm:prSet presAssocID="{A08C8B53-13DD-4A4D-9DD6-489958DD2B91}" presName="parallelogram7" presStyleLbl="alignNode1" presStyleIdx="13" presStyleCnt="35"/>
      <dgm:spPr/>
    </dgm:pt>
    <dgm:pt modelId="{37CD064A-00DF-3245-83C3-BB29B217F9DA}" type="pres">
      <dgm:prSet presAssocID="{B9B8ECB5-7C90-0E4E-A5AB-780A3A965AB4}" presName="sibTrans" presStyleCnt="0"/>
      <dgm:spPr/>
    </dgm:pt>
    <dgm:pt modelId="{E955C3D6-25D2-0F45-8A42-FAEAEE91B3CC}" type="pres">
      <dgm:prSet presAssocID="{CB64469C-0216-BF40-A1F2-4B36A5970E66}" presName="parenttextcomposite" presStyleCnt="0"/>
      <dgm:spPr/>
    </dgm:pt>
    <dgm:pt modelId="{BF78BF80-89C3-044F-9D06-4A3739BD06F7}" type="pres">
      <dgm:prSet presAssocID="{CB64469C-0216-BF40-A1F2-4B36A5970E66}" presName="parenttext" presStyleLbl="revTx" presStyleIdx="2" presStyleCnt="5" custScaleX="99687" custScaleY="44286" custLinFactNeighborX="0" custLinFactNeighborY="-2716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08637-90A7-7148-9AD6-4D20753883B1}" type="pres">
      <dgm:prSet presAssocID="{CB64469C-0216-BF40-A1F2-4B36A5970E66}" presName="parallelogramComposite" presStyleCnt="0"/>
      <dgm:spPr/>
    </dgm:pt>
    <dgm:pt modelId="{EDF5C352-B99C-AF43-82FF-33605DA90EEB}" type="pres">
      <dgm:prSet presAssocID="{CB64469C-0216-BF40-A1F2-4B36A5970E66}" presName="parallelogram1" presStyleLbl="alignNode1" presStyleIdx="14" presStyleCnt="35"/>
      <dgm:spPr/>
    </dgm:pt>
    <dgm:pt modelId="{6359805C-9040-7044-A683-8F7AC1C575EC}" type="pres">
      <dgm:prSet presAssocID="{CB64469C-0216-BF40-A1F2-4B36A5970E66}" presName="parallelogram2" presStyleLbl="alignNode1" presStyleIdx="15" presStyleCnt="35"/>
      <dgm:spPr/>
    </dgm:pt>
    <dgm:pt modelId="{B5E0B3D8-BD61-F945-80CC-962A84EE5D85}" type="pres">
      <dgm:prSet presAssocID="{CB64469C-0216-BF40-A1F2-4B36A5970E66}" presName="parallelogram3" presStyleLbl="alignNode1" presStyleIdx="16" presStyleCnt="35"/>
      <dgm:spPr/>
    </dgm:pt>
    <dgm:pt modelId="{70C9BEE6-9901-2C45-A79F-8CEA11C9DC9D}" type="pres">
      <dgm:prSet presAssocID="{CB64469C-0216-BF40-A1F2-4B36A5970E66}" presName="parallelogram4" presStyleLbl="alignNode1" presStyleIdx="17" presStyleCnt="35"/>
      <dgm:spPr/>
    </dgm:pt>
    <dgm:pt modelId="{C7DB3E69-3319-4E46-910B-2B154442AA29}" type="pres">
      <dgm:prSet presAssocID="{CB64469C-0216-BF40-A1F2-4B36A5970E66}" presName="parallelogram5" presStyleLbl="alignNode1" presStyleIdx="18" presStyleCnt="35"/>
      <dgm:spPr/>
    </dgm:pt>
    <dgm:pt modelId="{DCCDBC95-D8C1-0449-852B-DEB8B30F907F}" type="pres">
      <dgm:prSet presAssocID="{CB64469C-0216-BF40-A1F2-4B36A5970E66}" presName="parallelogram6" presStyleLbl="alignNode1" presStyleIdx="19" presStyleCnt="35"/>
      <dgm:spPr/>
    </dgm:pt>
    <dgm:pt modelId="{B68EA2C0-5DAB-ED42-AC33-1B91A10FEA3D}" type="pres">
      <dgm:prSet presAssocID="{CB64469C-0216-BF40-A1F2-4B36A5970E66}" presName="parallelogram7" presStyleLbl="alignNode1" presStyleIdx="20" presStyleCnt="35"/>
      <dgm:spPr/>
    </dgm:pt>
    <dgm:pt modelId="{A55E9B27-ABCD-8D4A-A05B-DEEB572F43A2}" type="pres">
      <dgm:prSet presAssocID="{6C42BFFB-F23D-CB44-B3A0-1CF5DB7FC06C}" presName="sibTrans" presStyleCnt="0"/>
      <dgm:spPr/>
    </dgm:pt>
    <dgm:pt modelId="{18575B9F-B5C8-2F4E-9B1D-BEBAB37C06D5}" type="pres">
      <dgm:prSet presAssocID="{8FC237E5-E36F-284E-9142-5EEF8702B06B}" presName="parenttextcomposite" presStyleCnt="0"/>
      <dgm:spPr/>
    </dgm:pt>
    <dgm:pt modelId="{FBFEA951-D29A-7E48-B012-C4B63490E7F7}" type="pres">
      <dgm:prSet presAssocID="{8FC237E5-E36F-284E-9142-5EEF8702B06B}" presName="parenttext" presStyleLbl="revTx" presStyleIdx="3" presStyleCnt="5" custScaleY="183661" custLinFactNeighborX="49" custLinFactNeighborY="1019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B1D56-0F29-2E48-A58D-2850CDA3BB84}" type="pres">
      <dgm:prSet presAssocID="{8FC237E5-E36F-284E-9142-5EEF8702B06B}" presName="parallelogramComposite" presStyleCnt="0"/>
      <dgm:spPr/>
    </dgm:pt>
    <dgm:pt modelId="{A15D75D3-5B73-024B-9FEC-6A07150944BE}" type="pres">
      <dgm:prSet presAssocID="{8FC237E5-E36F-284E-9142-5EEF8702B06B}" presName="parallelogram1" presStyleLbl="alignNode1" presStyleIdx="21" presStyleCnt="35"/>
      <dgm:spPr/>
    </dgm:pt>
    <dgm:pt modelId="{3149CC63-2126-E54F-B77D-F7E01A7FD8A8}" type="pres">
      <dgm:prSet presAssocID="{8FC237E5-E36F-284E-9142-5EEF8702B06B}" presName="parallelogram2" presStyleLbl="alignNode1" presStyleIdx="22" presStyleCnt="35"/>
      <dgm:spPr/>
    </dgm:pt>
    <dgm:pt modelId="{806F67C8-EEC5-7046-AD81-D2485D5A99E1}" type="pres">
      <dgm:prSet presAssocID="{8FC237E5-E36F-284E-9142-5EEF8702B06B}" presName="parallelogram3" presStyleLbl="alignNode1" presStyleIdx="23" presStyleCnt="35"/>
      <dgm:spPr/>
    </dgm:pt>
    <dgm:pt modelId="{7930BD95-86E9-C349-BB15-9D7452037403}" type="pres">
      <dgm:prSet presAssocID="{8FC237E5-E36F-284E-9142-5EEF8702B06B}" presName="parallelogram4" presStyleLbl="alignNode1" presStyleIdx="24" presStyleCnt="35"/>
      <dgm:spPr/>
    </dgm:pt>
    <dgm:pt modelId="{66FCA060-8E71-A140-85D4-0B1DF840A892}" type="pres">
      <dgm:prSet presAssocID="{8FC237E5-E36F-284E-9142-5EEF8702B06B}" presName="parallelogram5" presStyleLbl="alignNode1" presStyleIdx="25" presStyleCnt="35"/>
      <dgm:spPr/>
    </dgm:pt>
    <dgm:pt modelId="{F572C0D6-9F9F-DD46-9E1D-D972CA3FCA09}" type="pres">
      <dgm:prSet presAssocID="{8FC237E5-E36F-284E-9142-5EEF8702B06B}" presName="parallelogram6" presStyleLbl="alignNode1" presStyleIdx="26" presStyleCnt="35"/>
      <dgm:spPr/>
    </dgm:pt>
    <dgm:pt modelId="{72E6FBFB-A818-9843-9494-6CA6CC201EA6}" type="pres">
      <dgm:prSet presAssocID="{8FC237E5-E36F-284E-9142-5EEF8702B06B}" presName="parallelogram7" presStyleLbl="alignNode1" presStyleIdx="27" presStyleCnt="35"/>
      <dgm:spPr/>
    </dgm:pt>
    <dgm:pt modelId="{D5EA39E3-AD2F-5448-95C3-E7A9353F6871}" type="pres">
      <dgm:prSet presAssocID="{39D971D9-5FC3-9749-98AD-0E72EB7D59FC}" presName="sibTrans" presStyleCnt="0"/>
      <dgm:spPr/>
    </dgm:pt>
    <dgm:pt modelId="{DD99A73D-701F-D846-ACD7-763FED42A18C}" type="pres">
      <dgm:prSet presAssocID="{4179789A-9C75-B242-B5C4-86FF87BDEC77}" presName="parenttextcomposite" presStyleCnt="0"/>
      <dgm:spPr/>
    </dgm:pt>
    <dgm:pt modelId="{F79A9B42-F1B0-0547-BF72-314494D0108A}" type="pres">
      <dgm:prSet presAssocID="{4179789A-9C75-B242-B5C4-86FF87BDEC77}" presName="parenttext" presStyleLbl="revTx" presStyleIdx="4" presStyleCnt="5" custScaleY="11865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6F2BE-BABD-D844-B499-3DFBBA310B93}" type="pres">
      <dgm:prSet presAssocID="{4179789A-9C75-B242-B5C4-86FF87BDEC77}" presName="parallelogramComposite" presStyleCnt="0"/>
      <dgm:spPr/>
    </dgm:pt>
    <dgm:pt modelId="{E1DFAD96-4DF3-7649-B705-4D8894961862}" type="pres">
      <dgm:prSet presAssocID="{4179789A-9C75-B242-B5C4-86FF87BDEC77}" presName="parallelogram1" presStyleLbl="alignNode1" presStyleIdx="28" presStyleCnt="35"/>
      <dgm:spPr/>
    </dgm:pt>
    <dgm:pt modelId="{66BF1014-EECF-9C4E-965D-2614C40C2D15}" type="pres">
      <dgm:prSet presAssocID="{4179789A-9C75-B242-B5C4-86FF87BDEC77}" presName="parallelogram2" presStyleLbl="alignNode1" presStyleIdx="29" presStyleCnt="35"/>
      <dgm:spPr/>
    </dgm:pt>
    <dgm:pt modelId="{1FD981C2-6E04-FE46-8193-0B014D808245}" type="pres">
      <dgm:prSet presAssocID="{4179789A-9C75-B242-B5C4-86FF87BDEC77}" presName="parallelogram3" presStyleLbl="alignNode1" presStyleIdx="30" presStyleCnt="35"/>
      <dgm:spPr/>
    </dgm:pt>
    <dgm:pt modelId="{8A666F6B-9484-264B-9D3B-73F24010D9C7}" type="pres">
      <dgm:prSet presAssocID="{4179789A-9C75-B242-B5C4-86FF87BDEC77}" presName="parallelogram4" presStyleLbl="alignNode1" presStyleIdx="31" presStyleCnt="35"/>
      <dgm:spPr/>
    </dgm:pt>
    <dgm:pt modelId="{79E814E8-82C5-394E-A2E1-1F7794CB3060}" type="pres">
      <dgm:prSet presAssocID="{4179789A-9C75-B242-B5C4-86FF87BDEC77}" presName="parallelogram5" presStyleLbl="alignNode1" presStyleIdx="32" presStyleCnt="35"/>
      <dgm:spPr/>
    </dgm:pt>
    <dgm:pt modelId="{E2BB00B8-AB58-9E42-AE83-3695617DC609}" type="pres">
      <dgm:prSet presAssocID="{4179789A-9C75-B242-B5C4-86FF87BDEC77}" presName="parallelogram6" presStyleLbl="alignNode1" presStyleIdx="33" presStyleCnt="35"/>
      <dgm:spPr/>
    </dgm:pt>
    <dgm:pt modelId="{D6335D14-D774-1841-B9F3-B4D4D9F0EFD0}" type="pres">
      <dgm:prSet presAssocID="{4179789A-9C75-B242-B5C4-86FF87BDEC77}" presName="parallelogram7" presStyleLbl="alignNode1" presStyleIdx="34" presStyleCnt="35"/>
      <dgm:spPr/>
    </dgm:pt>
  </dgm:ptLst>
  <dgm:cxnLst>
    <dgm:cxn modelId="{045A6E2F-DD02-4A9E-B15B-7802F23FE26F}" type="presOf" srcId="{66409C72-DBC4-8242-A694-52E16F343779}" destId="{1AACFA6B-05D7-8745-9F13-60F114A1BAD3}" srcOrd="0" destOrd="0" presId="urn:microsoft.com/office/officeart/2008/layout/VerticalAccentList"/>
    <dgm:cxn modelId="{E4927DFB-520D-C04A-8E76-32634F12C7E3}" srcId="{66409C72-DBC4-8242-A694-52E16F343779}" destId="{8FC237E5-E36F-284E-9142-5EEF8702B06B}" srcOrd="3" destOrd="0" parTransId="{FF1DC26F-F1D2-2642-90F2-E6D2A031649A}" sibTransId="{39D971D9-5FC3-9749-98AD-0E72EB7D59FC}"/>
    <dgm:cxn modelId="{2B211C3C-13C3-4310-9BDE-2B3752776D6C}" type="presOf" srcId="{8FC237E5-E36F-284E-9142-5EEF8702B06B}" destId="{FBFEA951-D29A-7E48-B012-C4B63490E7F7}" srcOrd="0" destOrd="0" presId="urn:microsoft.com/office/officeart/2008/layout/VerticalAccentList"/>
    <dgm:cxn modelId="{2CE6074F-08AE-6146-BD03-B88F7E791F6D}" srcId="{66409C72-DBC4-8242-A694-52E16F343779}" destId="{A08C8B53-13DD-4A4D-9DD6-489958DD2B91}" srcOrd="1" destOrd="0" parTransId="{6CFC59FC-E21A-CD4E-91DA-C6A8483F1163}" sibTransId="{B9B8ECB5-7C90-0E4E-A5AB-780A3A965AB4}"/>
    <dgm:cxn modelId="{DDDC6CFF-42B1-48F2-B84E-5E8FA1CD308E}" type="presOf" srcId="{A2D70F1D-C281-8042-BC9F-7BF94BA9021C}" destId="{772CEB53-F71D-9C4D-9C60-A8A3DE11C589}" srcOrd="0" destOrd="0" presId="urn:microsoft.com/office/officeart/2008/layout/VerticalAccentList"/>
    <dgm:cxn modelId="{BE4FC5C1-AFD9-4F5A-BD15-2107917ADB16}" type="presOf" srcId="{A08C8B53-13DD-4A4D-9DD6-489958DD2B91}" destId="{FB7F733A-6DE0-4B44-A17F-75929C00ACA2}" srcOrd="0" destOrd="0" presId="urn:microsoft.com/office/officeart/2008/layout/VerticalAccentList"/>
    <dgm:cxn modelId="{9F4A9A72-837E-9949-A831-6181083F95A0}" srcId="{66409C72-DBC4-8242-A694-52E16F343779}" destId="{A2D70F1D-C281-8042-BC9F-7BF94BA9021C}" srcOrd="0" destOrd="0" parTransId="{D1B95DF2-7BDB-DC48-9643-3D770979A7F3}" sibTransId="{B8D2CE10-A623-4C49-981F-470A9CB51A5F}"/>
    <dgm:cxn modelId="{769A830F-BD15-4AB1-A439-4F25B6864B35}" type="presOf" srcId="{CB64469C-0216-BF40-A1F2-4B36A5970E66}" destId="{BF78BF80-89C3-044F-9D06-4A3739BD06F7}" srcOrd="0" destOrd="0" presId="urn:microsoft.com/office/officeart/2008/layout/VerticalAccentList"/>
    <dgm:cxn modelId="{6858C286-D6A3-4644-B77E-0505102F3D18}" type="presOf" srcId="{4179789A-9C75-B242-B5C4-86FF87BDEC77}" destId="{F79A9B42-F1B0-0547-BF72-314494D0108A}" srcOrd="0" destOrd="0" presId="urn:microsoft.com/office/officeart/2008/layout/VerticalAccentList"/>
    <dgm:cxn modelId="{E184CE2B-30BF-F345-A1A6-3DF3B1678E76}" srcId="{66409C72-DBC4-8242-A694-52E16F343779}" destId="{4179789A-9C75-B242-B5C4-86FF87BDEC77}" srcOrd="4" destOrd="0" parTransId="{8DECC3D2-511C-E64E-9CD5-3A7A3EFF04DA}" sibTransId="{EE77280E-DDBD-2149-873F-CC4D3C80FE23}"/>
    <dgm:cxn modelId="{9E68473F-DFDD-FC49-947D-4450A93DEBFD}" srcId="{66409C72-DBC4-8242-A694-52E16F343779}" destId="{CB64469C-0216-BF40-A1F2-4B36A5970E66}" srcOrd="2" destOrd="0" parTransId="{486FD73A-1612-5948-A88B-F12127FB3599}" sibTransId="{6C42BFFB-F23D-CB44-B3A0-1CF5DB7FC06C}"/>
    <dgm:cxn modelId="{87BACCF6-0C49-4FC3-9C8A-DCFB89BF6D24}" type="presParOf" srcId="{1AACFA6B-05D7-8745-9F13-60F114A1BAD3}" destId="{663DA801-E2E8-AB46-935F-774315CB7F94}" srcOrd="0" destOrd="0" presId="urn:microsoft.com/office/officeart/2008/layout/VerticalAccentList"/>
    <dgm:cxn modelId="{302062B5-979F-467E-8D71-8CECC143A284}" type="presParOf" srcId="{663DA801-E2E8-AB46-935F-774315CB7F94}" destId="{772CEB53-F71D-9C4D-9C60-A8A3DE11C589}" srcOrd="0" destOrd="0" presId="urn:microsoft.com/office/officeart/2008/layout/VerticalAccentList"/>
    <dgm:cxn modelId="{404B6C83-C52E-445A-8113-67344123F755}" type="presParOf" srcId="{1AACFA6B-05D7-8745-9F13-60F114A1BAD3}" destId="{067A044E-9F05-A04C-B861-ACB58FEB5C8D}" srcOrd="1" destOrd="0" presId="urn:microsoft.com/office/officeart/2008/layout/VerticalAccentList"/>
    <dgm:cxn modelId="{AB3BDB71-FF67-4CFA-8066-037E9AEF2DCA}" type="presParOf" srcId="{067A044E-9F05-A04C-B861-ACB58FEB5C8D}" destId="{B7239D81-DF55-0E42-83CB-43B03AE1692B}" srcOrd="0" destOrd="0" presId="urn:microsoft.com/office/officeart/2008/layout/VerticalAccentList"/>
    <dgm:cxn modelId="{542F00ED-448E-4E92-91FC-972474B6E68A}" type="presParOf" srcId="{067A044E-9F05-A04C-B861-ACB58FEB5C8D}" destId="{A4FA4AE3-55FC-9346-B972-10964FD00F6B}" srcOrd="1" destOrd="0" presId="urn:microsoft.com/office/officeart/2008/layout/VerticalAccentList"/>
    <dgm:cxn modelId="{D4E01478-B593-449E-BA53-079C14DE2674}" type="presParOf" srcId="{067A044E-9F05-A04C-B861-ACB58FEB5C8D}" destId="{01AC1868-FB37-4A49-97F5-B7ABA0155572}" srcOrd="2" destOrd="0" presId="urn:microsoft.com/office/officeart/2008/layout/VerticalAccentList"/>
    <dgm:cxn modelId="{DC6DD3DA-650D-4A10-BCBE-8DBC81CE6ACA}" type="presParOf" srcId="{067A044E-9F05-A04C-B861-ACB58FEB5C8D}" destId="{F3F8C328-AAA7-0948-9B13-D56AA05E137D}" srcOrd="3" destOrd="0" presId="urn:microsoft.com/office/officeart/2008/layout/VerticalAccentList"/>
    <dgm:cxn modelId="{0EB5FA14-B39C-405E-9BC5-3E187B87FFFA}" type="presParOf" srcId="{067A044E-9F05-A04C-B861-ACB58FEB5C8D}" destId="{4029D6BB-F5D1-FC4D-A6BE-2E8D5E5EA979}" srcOrd="4" destOrd="0" presId="urn:microsoft.com/office/officeart/2008/layout/VerticalAccentList"/>
    <dgm:cxn modelId="{3B044525-1398-40FE-AD1A-867CF3AA55FC}" type="presParOf" srcId="{067A044E-9F05-A04C-B861-ACB58FEB5C8D}" destId="{B9C20F4B-16E1-5F47-B2E6-2E28A5695B82}" srcOrd="5" destOrd="0" presId="urn:microsoft.com/office/officeart/2008/layout/VerticalAccentList"/>
    <dgm:cxn modelId="{3767A886-D1CC-486E-B057-5505AB56388C}" type="presParOf" srcId="{067A044E-9F05-A04C-B861-ACB58FEB5C8D}" destId="{37BB7084-4EE9-1344-855F-79E8240042ED}" srcOrd="6" destOrd="0" presId="urn:microsoft.com/office/officeart/2008/layout/VerticalAccentList"/>
    <dgm:cxn modelId="{1CA1C981-0012-4BC3-8F52-7A5148B3AE51}" type="presParOf" srcId="{1AACFA6B-05D7-8745-9F13-60F114A1BAD3}" destId="{407EA0AD-B128-C844-B1D1-B3F132F5997E}" srcOrd="2" destOrd="0" presId="urn:microsoft.com/office/officeart/2008/layout/VerticalAccentList"/>
    <dgm:cxn modelId="{D955018D-54CB-4A95-A9E4-3F9B54ADDCC9}" type="presParOf" srcId="{1AACFA6B-05D7-8745-9F13-60F114A1BAD3}" destId="{1FBC8247-B4F9-BD43-B123-FD1240855D4D}" srcOrd="3" destOrd="0" presId="urn:microsoft.com/office/officeart/2008/layout/VerticalAccentList"/>
    <dgm:cxn modelId="{9FF22B79-7924-453F-A83D-D45A6936D7C0}" type="presParOf" srcId="{1FBC8247-B4F9-BD43-B123-FD1240855D4D}" destId="{FB7F733A-6DE0-4B44-A17F-75929C00ACA2}" srcOrd="0" destOrd="0" presId="urn:microsoft.com/office/officeart/2008/layout/VerticalAccentList"/>
    <dgm:cxn modelId="{8B64F281-7BE6-4FEB-9C09-F319E8E0CEC1}" type="presParOf" srcId="{1AACFA6B-05D7-8745-9F13-60F114A1BAD3}" destId="{19285821-CE1B-BA44-AB3E-924BEE613D5F}" srcOrd="4" destOrd="0" presId="urn:microsoft.com/office/officeart/2008/layout/VerticalAccentList"/>
    <dgm:cxn modelId="{8FF86B21-931B-4863-92FE-8589397111DB}" type="presParOf" srcId="{19285821-CE1B-BA44-AB3E-924BEE613D5F}" destId="{B6F1555A-A2EA-B145-97A4-B7D1277DAA69}" srcOrd="0" destOrd="0" presId="urn:microsoft.com/office/officeart/2008/layout/VerticalAccentList"/>
    <dgm:cxn modelId="{9A65CFC3-1C10-4939-9F7B-FE2EDA6AC938}" type="presParOf" srcId="{19285821-CE1B-BA44-AB3E-924BEE613D5F}" destId="{1186EAF2-2935-294E-BBDF-11A8393B0A4C}" srcOrd="1" destOrd="0" presId="urn:microsoft.com/office/officeart/2008/layout/VerticalAccentList"/>
    <dgm:cxn modelId="{8853BE5B-F46C-468D-95E9-77CEFB5680DB}" type="presParOf" srcId="{19285821-CE1B-BA44-AB3E-924BEE613D5F}" destId="{75A082A6-0FBB-9C41-A7AA-F847737A4A97}" srcOrd="2" destOrd="0" presId="urn:microsoft.com/office/officeart/2008/layout/VerticalAccentList"/>
    <dgm:cxn modelId="{F8E871BF-6340-451C-9E9C-A9BD515AEA4B}" type="presParOf" srcId="{19285821-CE1B-BA44-AB3E-924BEE613D5F}" destId="{4F4DBF83-EDBE-6B4E-A301-EAB30D295D66}" srcOrd="3" destOrd="0" presId="urn:microsoft.com/office/officeart/2008/layout/VerticalAccentList"/>
    <dgm:cxn modelId="{B3912DB6-9B03-4A93-A886-0722E1D1580B}" type="presParOf" srcId="{19285821-CE1B-BA44-AB3E-924BEE613D5F}" destId="{9997CD1A-ADBD-8E4A-A9C1-8EB91B787CCC}" srcOrd="4" destOrd="0" presId="urn:microsoft.com/office/officeart/2008/layout/VerticalAccentList"/>
    <dgm:cxn modelId="{B0CCE22A-B063-49A4-BDE2-23845D486BF7}" type="presParOf" srcId="{19285821-CE1B-BA44-AB3E-924BEE613D5F}" destId="{9E695E00-AE5E-C34B-BEA3-3549DF112B41}" srcOrd="5" destOrd="0" presId="urn:microsoft.com/office/officeart/2008/layout/VerticalAccentList"/>
    <dgm:cxn modelId="{04065A4D-8B02-4971-971D-0D2E8F5F8A96}" type="presParOf" srcId="{19285821-CE1B-BA44-AB3E-924BEE613D5F}" destId="{E97B27EC-C78E-6741-9C69-92746AA6F50C}" srcOrd="6" destOrd="0" presId="urn:microsoft.com/office/officeart/2008/layout/VerticalAccentList"/>
    <dgm:cxn modelId="{C2BA5D02-AE67-481C-9A08-260D2304CE1A}" type="presParOf" srcId="{1AACFA6B-05D7-8745-9F13-60F114A1BAD3}" destId="{37CD064A-00DF-3245-83C3-BB29B217F9DA}" srcOrd="5" destOrd="0" presId="urn:microsoft.com/office/officeart/2008/layout/VerticalAccentList"/>
    <dgm:cxn modelId="{A657540E-EC27-4E13-B774-0BB4CEAD345B}" type="presParOf" srcId="{1AACFA6B-05D7-8745-9F13-60F114A1BAD3}" destId="{E955C3D6-25D2-0F45-8A42-FAEAEE91B3CC}" srcOrd="6" destOrd="0" presId="urn:microsoft.com/office/officeart/2008/layout/VerticalAccentList"/>
    <dgm:cxn modelId="{5873F644-4D48-4E74-8C9D-3B0D33068667}" type="presParOf" srcId="{E955C3D6-25D2-0F45-8A42-FAEAEE91B3CC}" destId="{BF78BF80-89C3-044F-9D06-4A3739BD06F7}" srcOrd="0" destOrd="0" presId="urn:microsoft.com/office/officeart/2008/layout/VerticalAccentList"/>
    <dgm:cxn modelId="{6248C778-8161-4D80-AB73-82B977116E77}" type="presParOf" srcId="{1AACFA6B-05D7-8745-9F13-60F114A1BAD3}" destId="{0C208637-90A7-7148-9AD6-4D20753883B1}" srcOrd="7" destOrd="0" presId="urn:microsoft.com/office/officeart/2008/layout/VerticalAccentList"/>
    <dgm:cxn modelId="{06CD024E-99A2-49FC-9DC5-0FDA38972D69}" type="presParOf" srcId="{0C208637-90A7-7148-9AD6-4D20753883B1}" destId="{EDF5C352-B99C-AF43-82FF-33605DA90EEB}" srcOrd="0" destOrd="0" presId="urn:microsoft.com/office/officeart/2008/layout/VerticalAccentList"/>
    <dgm:cxn modelId="{CA219D22-50B7-4222-8E38-B8FF69BE9703}" type="presParOf" srcId="{0C208637-90A7-7148-9AD6-4D20753883B1}" destId="{6359805C-9040-7044-A683-8F7AC1C575EC}" srcOrd="1" destOrd="0" presId="urn:microsoft.com/office/officeart/2008/layout/VerticalAccentList"/>
    <dgm:cxn modelId="{A673A754-EBCE-4CB7-8F14-DC807B45AE0C}" type="presParOf" srcId="{0C208637-90A7-7148-9AD6-4D20753883B1}" destId="{B5E0B3D8-BD61-F945-80CC-962A84EE5D85}" srcOrd="2" destOrd="0" presId="urn:microsoft.com/office/officeart/2008/layout/VerticalAccentList"/>
    <dgm:cxn modelId="{3575398D-A9AE-4D45-BDCA-47B0E87E06FA}" type="presParOf" srcId="{0C208637-90A7-7148-9AD6-4D20753883B1}" destId="{70C9BEE6-9901-2C45-A79F-8CEA11C9DC9D}" srcOrd="3" destOrd="0" presId="urn:microsoft.com/office/officeart/2008/layout/VerticalAccentList"/>
    <dgm:cxn modelId="{747DF7B5-3552-48C5-BF1A-3F17342D1456}" type="presParOf" srcId="{0C208637-90A7-7148-9AD6-4D20753883B1}" destId="{C7DB3E69-3319-4E46-910B-2B154442AA29}" srcOrd="4" destOrd="0" presId="urn:microsoft.com/office/officeart/2008/layout/VerticalAccentList"/>
    <dgm:cxn modelId="{8EF1A5D2-398D-43DC-BC0B-61F045A120E5}" type="presParOf" srcId="{0C208637-90A7-7148-9AD6-4D20753883B1}" destId="{DCCDBC95-D8C1-0449-852B-DEB8B30F907F}" srcOrd="5" destOrd="0" presId="urn:microsoft.com/office/officeart/2008/layout/VerticalAccentList"/>
    <dgm:cxn modelId="{0363A5DB-635F-41B2-B58E-ADB4F29A90EC}" type="presParOf" srcId="{0C208637-90A7-7148-9AD6-4D20753883B1}" destId="{B68EA2C0-5DAB-ED42-AC33-1B91A10FEA3D}" srcOrd="6" destOrd="0" presId="urn:microsoft.com/office/officeart/2008/layout/VerticalAccentList"/>
    <dgm:cxn modelId="{70B798BE-2724-404A-95FE-7E6136695B1B}" type="presParOf" srcId="{1AACFA6B-05D7-8745-9F13-60F114A1BAD3}" destId="{A55E9B27-ABCD-8D4A-A05B-DEEB572F43A2}" srcOrd="8" destOrd="0" presId="urn:microsoft.com/office/officeart/2008/layout/VerticalAccentList"/>
    <dgm:cxn modelId="{0DD1D7D6-9A20-4372-A3A1-5FA9B53F4D29}" type="presParOf" srcId="{1AACFA6B-05D7-8745-9F13-60F114A1BAD3}" destId="{18575B9F-B5C8-2F4E-9B1D-BEBAB37C06D5}" srcOrd="9" destOrd="0" presId="urn:microsoft.com/office/officeart/2008/layout/VerticalAccentList"/>
    <dgm:cxn modelId="{112AA8B4-9883-4106-957D-3B6462FD13C9}" type="presParOf" srcId="{18575B9F-B5C8-2F4E-9B1D-BEBAB37C06D5}" destId="{FBFEA951-D29A-7E48-B012-C4B63490E7F7}" srcOrd="0" destOrd="0" presId="urn:microsoft.com/office/officeart/2008/layout/VerticalAccentList"/>
    <dgm:cxn modelId="{7C2056E5-5728-45E1-9295-3C60F8791570}" type="presParOf" srcId="{1AACFA6B-05D7-8745-9F13-60F114A1BAD3}" destId="{4CFB1D56-0F29-2E48-A58D-2850CDA3BB84}" srcOrd="10" destOrd="0" presId="urn:microsoft.com/office/officeart/2008/layout/VerticalAccentList"/>
    <dgm:cxn modelId="{A271887C-5E16-4FC2-A240-FC479F6E47E7}" type="presParOf" srcId="{4CFB1D56-0F29-2E48-A58D-2850CDA3BB84}" destId="{A15D75D3-5B73-024B-9FEC-6A07150944BE}" srcOrd="0" destOrd="0" presId="urn:microsoft.com/office/officeart/2008/layout/VerticalAccentList"/>
    <dgm:cxn modelId="{30AEA080-89F1-4773-AB05-68344974D836}" type="presParOf" srcId="{4CFB1D56-0F29-2E48-A58D-2850CDA3BB84}" destId="{3149CC63-2126-E54F-B77D-F7E01A7FD8A8}" srcOrd="1" destOrd="0" presId="urn:microsoft.com/office/officeart/2008/layout/VerticalAccentList"/>
    <dgm:cxn modelId="{6FCEDBF7-2F00-486A-B32F-FCC7CB2F2EAA}" type="presParOf" srcId="{4CFB1D56-0F29-2E48-A58D-2850CDA3BB84}" destId="{806F67C8-EEC5-7046-AD81-D2485D5A99E1}" srcOrd="2" destOrd="0" presId="urn:microsoft.com/office/officeart/2008/layout/VerticalAccentList"/>
    <dgm:cxn modelId="{A55E02D2-CF3A-4636-838D-1DD435831C32}" type="presParOf" srcId="{4CFB1D56-0F29-2E48-A58D-2850CDA3BB84}" destId="{7930BD95-86E9-C349-BB15-9D7452037403}" srcOrd="3" destOrd="0" presId="urn:microsoft.com/office/officeart/2008/layout/VerticalAccentList"/>
    <dgm:cxn modelId="{8498AE2D-770F-4C87-A687-D0B5AE86F4C7}" type="presParOf" srcId="{4CFB1D56-0F29-2E48-A58D-2850CDA3BB84}" destId="{66FCA060-8E71-A140-85D4-0B1DF840A892}" srcOrd="4" destOrd="0" presId="urn:microsoft.com/office/officeart/2008/layout/VerticalAccentList"/>
    <dgm:cxn modelId="{AE7CA979-9ACE-4028-8967-7DC4730183F5}" type="presParOf" srcId="{4CFB1D56-0F29-2E48-A58D-2850CDA3BB84}" destId="{F572C0D6-9F9F-DD46-9E1D-D972CA3FCA09}" srcOrd="5" destOrd="0" presId="urn:microsoft.com/office/officeart/2008/layout/VerticalAccentList"/>
    <dgm:cxn modelId="{B916F692-12B5-48F9-8E5A-CFEABA632E3C}" type="presParOf" srcId="{4CFB1D56-0F29-2E48-A58D-2850CDA3BB84}" destId="{72E6FBFB-A818-9843-9494-6CA6CC201EA6}" srcOrd="6" destOrd="0" presId="urn:microsoft.com/office/officeart/2008/layout/VerticalAccentList"/>
    <dgm:cxn modelId="{7304EA14-0F40-4307-9328-18CB48A527D7}" type="presParOf" srcId="{1AACFA6B-05D7-8745-9F13-60F114A1BAD3}" destId="{D5EA39E3-AD2F-5448-95C3-E7A9353F6871}" srcOrd="11" destOrd="0" presId="urn:microsoft.com/office/officeart/2008/layout/VerticalAccentList"/>
    <dgm:cxn modelId="{4E620E0D-FF1B-40F4-A3F3-E74115EA6382}" type="presParOf" srcId="{1AACFA6B-05D7-8745-9F13-60F114A1BAD3}" destId="{DD99A73D-701F-D846-ACD7-763FED42A18C}" srcOrd="12" destOrd="0" presId="urn:microsoft.com/office/officeart/2008/layout/VerticalAccentList"/>
    <dgm:cxn modelId="{DA7DA4D7-3792-4BA0-91D7-A7AD767F718D}" type="presParOf" srcId="{DD99A73D-701F-D846-ACD7-763FED42A18C}" destId="{F79A9B42-F1B0-0547-BF72-314494D0108A}" srcOrd="0" destOrd="0" presId="urn:microsoft.com/office/officeart/2008/layout/VerticalAccentList"/>
    <dgm:cxn modelId="{3AD860B2-6F04-46AC-84E0-EB07099F0DB6}" type="presParOf" srcId="{1AACFA6B-05D7-8745-9F13-60F114A1BAD3}" destId="{D636F2BE-BABD-D844-B499-3DFBBA310B93}" srcOrd="13" destOrd="0" presId="urn:microsoft.com/office/officeart/2008/layout/VerticalAccentList"/>
    <dgm:cxn modelId="{755FAD08-3E84-4485-BE0D-7AC2AF7C6C76}" type="presParOf" srcId="{D636F2BE-BABD-D844-B499-3DFBBA310B93}" destId="{E1DFAD96-4DF3-7649-B705-4D8894961862}" srcOrd="0" destOrd="0" presId="urn:microsoft.com/office/officeart/2008/layout/VerticalAccentList"/>
    <dgm:cxn modelId="{4F6C2AE4-FE90-4E97-AD61-AB553ABEB64D}" type="presParOf" srcId="{D636F2BE-BABD-D844-B499-3DFBBA310B93}" destId="{66BF1014-EECF-9C4E-965D-2614C40C2D15}" srcOrd="1" destOrd="0" presId="urn:microsoft.com/office/officeart/2008/layout/VerticalAccentList"/>
    <dgm:cxn modelId="{B7384378-9372-4649-A586-113494C869E7}" type="presParOf" srcId="{D636F2BE-BABD-D844-B499-3DFBBA310B93}" destId="{1FD981C2-6E04-FE46-8193-0B014D808245}" srcOrd="2" destOrd="0" presId="urn:microsoft.com/office/officeart/2008/layout/VerticalAccentList"/>
    <dgm:cxn modelId="{C8931C66-102A-4BBC-8711-674968F06C90}" type="presParOf" srcId="{D636F2BE-BABD-D844-B499-3DFBBA310B93}" destId="{8A666F6B-9484-264B-9D3B-73F24010D9C7}" srcOrd="3" destOrd="0" presId="urn:microsoft.com/office/officeart/2008/layout/VerticalAccentList"/>
    <dgm:cxn modelId="{EB7F5993-26C2-4B34-B561-A5B51DAC68D1}" type="presParOf" srcId="{D636F2BE-BABD-D844-B499-3DFBBA310B93}" destId="{79E814E8-82C5-394E-A2E1-1F7794CB3060}" srcOrd="4" destOrd="0" presId="urn:microsoft.com/office/officeart/2008/layout/VerticalAccentList"/>
    <dgm:cxn modelId="{A9371268-B472-4972-83CF-25B2B6ED37D9}" type="presParOf" srcId="{D636F2BE-BABD-D844-B499-3DFBBA310B93}" destId="{E2BB00B8-AB58-9E42-AE83-3695617DC609}" srcOrd="5" destOrd="0" presId="urn:microsoft.com/office/officeart/2008/layout/VerticalAccentList"/>
    <dgm:cxn modelId="{581EEEB0-546C-4209-8445-BE93A6B95B55}" type="presParOf" srcId="{D636F2BE-BABD-D844-B499-3DFBBA310B93}" destId="{D6335D14-D774-1841-B9F3-B4D4D9F0EFD0}" srcOrd="6" destOrd="0" presId="urn:microsoft.com/office/officeart/2008/layout/VerticalAccentList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65DD3-C835-9442-BCC4-F3AC8234B64C}" type="doc">
      <dgm:prSet loTypeId="urn:microsoft.com/office/officeart/2005/8/layout/vProcess5" loCatId="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C2ED8EF1-9302-B445-AF45-126576A2715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After sealing of EVMs and election papers, RO                     should draw up proceedings  of </a:t>
          </a:r>
          <a:r>
            <a:rPr lang="en-US" sz="2800" b="1" dirty="0" smtClean="0">
              <a:solidFill>
                <a:schemeClr val="bg1"/>
              </a:solidFill>
            </a:rPr>
            <a:t>counting</a:t>
          </a:r>
          <a:r>
            <a:rPr lang="en-US" sz="2000" b="1" dirty="0" smtClean="0">
              <a:solidFill>
                <a:schemeClr val="bg1"/>
              </a:solidFill>
            </a:rPr>
            <a:t> process mentioning, inter alia,-:</a:t>
          </a:r>
          <a:endParaRPr lang="en-US" sz="2000" b="1" dirty="0">
            <a:solidFill>
              <a:schemeClr val="bg1"/>
            </a:solidFill>
          </a:endParaRPr>
        </a:p>
      </dgm:t>
    </dgm:pt>
    <dgm:pt modelId="{81CB0DAD-29D8-8A44-9DAC-093A61958072}" type="parTrans" cxnId="{51071B78-1D0D-F04F-8D03-26C8527C271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ACA56FD-F72A-9440-984C-0076354BE0E4}" type="sibTrans" cxnId="{51071B78-1D0D-F04F-8D03-26C8527C271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74EA959-69D3-F94A-A4E7-6E1A526E2D1A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* Full particulars of candidates/agents present in counting hall </a:t>
          </a:r>
          <a:endParaRPr lang="en-US" sz="2000" b="1" dirty="0">
            <a:solidFill>
              <a:schemeClr val="bg1"/>
            </a:solidFill>
          </a:endParaRPr>
        </a:p>
      </dgm:t>
    </dgm:pt>
    <dgm:pt modelId="{27784918-AFD7-1B4D-810B-982B1AF62B30}" type="parTrans" cxnId="{69D60299-7105-8F47-8718-604623DB0D3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7482372-C3B5-7F41-A791-FD019896E784}" type="sibTrans" cxnId="{69D60299-7105-8F47-8718-604623DB0D3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E182685-56E1-494F-B066-5F8D3D170958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* Fact that they were asked to affix seals on voting machines and packets of election papers, if they wished.</a:t>
          </a:r>
          <a:endParaRPr lang="en-US" sz="2000" b="1" dirty="0">
            <a:solidFill>
              <a:schemeClr val="bg1"/>
            </a:solidFill>
          </a:endParaRPr>
        </a:p>
      </dgm:t>
    </dgm:pt>
    <dgm:pt modelId="{49F9B2CE-3F83-0744-B3B2-84EFD1C8FE76}" type="parTrans" cxnId="{0A5D060D-9272-D543-A89A-5E5292D02D6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4CBB1E2-10A0-404C-86E2-CE3C0E39BB6B}" type="sibTrans" cxnId="{0A5D060D-9272-D543-A89A-5E5292D02D6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55E7C94-0D31-6F4C-8369-DE03024C1BC5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* Particulars of persons who had affixed such seal and those persons who refused to do so</a:t>
          </a:r>
          <a:endParaRPr lang="en-US" sz="2000" b="1" dirty="0">
            <a:solidFill>
              <a:schemeClr val="bg1"/>
            </a:solidFill>
          </a:endParaRPr>
        </a:p>
      </dgm:t>
    </dgm:pt>
    <dgm:pt modelId="{CF185C7C-D1D0-2E48-9CC0-651DB128DD23}" type="parTrans" cxnId="{4858C72F-25B7-CF44-ACB9-FBF1A93DF90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D6EFABD-50D9-3F47-868F-9BD831F71A4B}" type="sibTrans" cxnId="{4858C72F-25B7-CF44-ACB9-FBF1A93DF90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6D0CEBD-C1ED-C34E-AC9A-F0298F8C0DC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* Sign the proceedings and obtain signs of the candidates/agents as present and willing to sign. The proceeding should be kept in a sealed cover along with other election papers.</a:t>
          </a:r>
          <a:endParaRPr lang="en-US" sz="2000" b="1" dirty="0">
            <a:solidFill>
              <a:schemeClr val="bg1"/>
            </a:solidFill>
          </a:endParaRPr>
        </a:p>
      </dgm:t>
    </dgm:pt>
    <dgm:pt modelId="{7498592A-925D-8A40-B8C2-D5305A9BC92E}" type="parTrans" cxnId="{AA5E21A0-A54A-104A-B52C-5CDBFF7E1D0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D787248-890C-ED49-9E5E-299A16AA21D7}" type="sibTrans" cxnId="{AA5E21A0-A54A-104A-B52C-5CDBFF7E1D0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6895B07-7A81-C649-B7BA-44A0F32E95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77CE27C-BF41-9E47-AD01-A1E2F0776A1E}" type="parTrans" cxnId="{71015183-4936-1144-BCB1-DC7A466A8C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D30D038-1564-D64C-B529-8769F8AD9DDC}" type="sibTrans" cxnId="{71015183-4936-1144-BCB1-DC7A466A8C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266FC06-99FB-9645-887F-A1C04C5C0595}" type="pres">
      <dgm:prSet presAssocID="{90565DD3-C835-9442-BCC4-F3AC8234B6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46A81-7D8B-3344-8F52-098AF5AA9230}" type="pres">
      <dgm:prSet presAssocID="{90565DD3-C835-9442-BCC4-F3AC8234B64C}" presName="dummyMaxCanvas" presStyleCnt="0">
        <dgm:presLayoutVars/>
      </dgm:prSet>
      <dgm:spPr/>
    </dgm:pt>
    <dgm:pt modelId="{5FB589AD-F7A2-1341-A12A-756B9AAA5CD1}" type="pres">
      <dgm:prSet presAssocID="{90565DD3-C835-9442-BCC4-F3AC8234B6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AF13F-D2C7-7447-B96E-717C7E6BAFA6}" type="pres">
      <dgm:prSet presAssocID="{90565DD3-C835-9442-BCC4-F3AC8234B64C}" presName="FiveNodes_2" presStyleLbl="node1" presStyleIdx="1" presStyleCnt="5" custScaleY="50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ABEAE-4914-8549-B2EF-BDB2FB69CE2D}" type="pres">
      <dgm:prSet presAssocID="{90565DD3-C835-9442-BCC4-F3AC8234B64C}" presName="FiveNodes_3" presStyleLbl="node1" presStyleIdx="2" presStyleCnt="5" custScaleY="111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A4AAE-90D5-B541-B406-F9CC721E83EE}" type="pres">
      <dgm:prSet presAssocID="{90565DD3-C835-9442-BCC4-F3AC8234B64C}" presName="FiveNodes_4" presStyleLbl="node1" presStyleIdx="3" presStyleCnt="5" custScaleY="68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4607D-FEB6-8F45-85EB-FE779F319FB4}" type="pres">
      <dgm:prSet presAssocID="{90565DD3-C835-9442-BCC4-F3AC8234B64C}" presName="FiveNodes_5" presStyleLbl="node1" presStyleIdx="4" presStyleCnt="5" custScaleY="126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BCEC3-219C-7F46-97EA-EF8930F97D89}" type="pres">
      <dgm:prSet presAssocID="{90565DD3-C835-9442-BCC4-F3AC8234B6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EF09B-8242-4943-AFE1-9590E709EE1F}" type="pres">
      <dgm:prSet presAssocID="{90565DD3-C835-9442-BCC4-F3AC8234B6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BE22-FA9B-DD47-9B45-2AD400832401}" type="pres">
      <dgm:prSet presAssocID="{90565DD3-C835-9442-BCC4-F3AC8234B6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C7B1E-675D-5C44-894C-C8A345AF9B1D}" type="pres">
      <dgm:prSet presAssocID="{90565DD3-C835-9442-BCC4-F3AC8234B6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312E0-E37B-5A44-8D51-737F6F887359}" type="pres">
      <dgm:prSet presAssocID="{90565DD3-C835-9442-BCC4-F3AC8234B6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1910E-DF4E-484E-A052-4B2908D18512}" type="pres">
      <dgm:prSet presAssocID="{90565DD3-C835-9442-BCC4-F3AC8234B6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4C0F-9713-CC4A-957A-7DB1BE224A04}" type="pres">
      <dgm:prSet presAssocID="{90565DD3-C835-9442-BCC4-F3AC8234B6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8D80-4905-E946-ABAB-F7F1E88C8213}" type="pres">
      <dgm:prSet presAssocID="{90565DD3-C835-9442-BCC4-F3AC8234B6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2AEFA-8671-5E4E-914E-3993207C9715}" type="pres">
      <dgm:prSet presAssocID="{90565DD3-C835-9442-BCC4-F3AC8234B6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C17AD0-0997-4615-B455-319C48F7BF8B}" type="presOf" srcId="{374EA959-69D3-F94A-A4E7-6E1A526E2D1A}" destId="{2AF1910E-DF4E-484E-A052-4B2908D18512}" srcOrd="1" destOrd="0" presId="urn:microsoft.com/office/officeart/2005/8/layout/vProcess5"/>
    <dgm:cxn modelId="{D8405CEF-D27B-47E1-B7E5-034BBA47C9EC}" type="presOf" srcId="{374EA959-69D3-F94A-A4E7-6E1A526E2D1A}" destId="{732AF13F-D2C7-7447-B96E-717C7E6BAFA6}" srcOrd="0" destOrd="0" presId="urn:microsoft.com/office/officeart/2005/8/layout/vProcess5"/>
    <dgm:cxn modelId="{51071B78-1D0D-F04F-8D03-26C8527C2713}" srcId="{90565DD3-C835-9442-BCC4-F3AC8234B64C}" destId="{C2ED8EF1-9302-B445-AF45-126576A27158}" srcOrd="0" destOrd="0" parTransId="{81CB0DAD-29D8-8A44-9DAC-093A61958072}" sibTransId="{9ACA56FD-F72A-9440-984C-0076354BE0E4}"/>
    <dgm:cxn modelId="{2C125C53-7701-467E-ADFC-F840B18C3A1D}" type="presOf" srcId="{90565DD3-C835-9442-BCC4-F3AC8234B64C}" destId="{1266FC06-99FB-9645-887F-A1C04C5C0595}" srcOrd="0" destOrd="0" presId="urn:microsoft.com/office/officeart/2005/8/layout/vProcess5"/>
    <dgm:cxn modelId="{2E6BFD71-9982-4047-AF97-A1A76B5DB904}" type="presOf" srcId="{F4CBB1E2-10A0-404C-86E2-CE3C0E39BB6B}" destId="{5D89BE22-FA9B-DD47-9B45-2AD400832401}" srcOrd="0" destOrd="0" presId="urn:microsoft.com/office/officeart/2005/8/layout/vProcess5"/>
    <dgm:cxn modelId="{AA5E21A0-A54A-104A-B52C-5CDBFF7E1D04}" srcId="{90565DD3-C835-9442-BCC4-F3AC8234B64C}" destId="{36D0CEBD-C1ED-C34E-AC9A-F0298F8C0DC3}" srcOrd="4" destOrd="0" parTransId="{7498592A-925D-8A40-B8C2-D5305A9BC92E}" sibTransId="{CD787248-890C-ED49-9E5E-299A16AA21D7}"/>
    <dgm:cxn modelId="{5EA57E63-A2EE-45D0-BDA4-195BD073C605}" type="presOf" srcId="{9ACA56FD-F72A-9440-984C-0076354BE0E4}" destId="{916BCEC3-219C-7F46-97EA-EF8930F97D89}" srcOrd="0" destOrd="0" presId="urn:microsoft.com/office/officeart/2005/8/layout/vProcess5"/>
    <dgm:cxn modelId="{71015183-4936-1144-BCB1-DC7A466A8C9F}" srcId="{90565DD3-C835-9442-BCC4-F3AC8234B64C}" destId="{06895B07-7A81-C649-B7BA-44A0F32E9576}" srcOrd="5" destOrd="0" parTransId="{177CE27C-BF41-9E47-AD01-A1E2F0776A1E}" sibTransId="{BD30D038-1564-D64C-B529-8769F8AD9DDC}"/>
    <dgm:cxn modelId="{8335B3DE-B60E-427C-BA6E-E58793333C99}" type="presOf" srcId="{C2ED8EF1-9302-B445-AF45-126576A27158}" destId="{5FB589AD-F7A2-1341-A12A-756B9AAA5CD1}" srcOrd="0" destOrd="0" presId="urn:microsoft.com/office/officeart/2005/8/layout/vProcess5"/>
    <dgm:cxn modelId="{0376050A-BB12-49F5-9A93-DCED13256EC7}" type="presOf" srcId="{36D0CEBD-C1ED-C34E-AC9A-F0298F8C0DC3}" destId="{46D4607D-FEB6-8F45-85EB-FE779F319FB4}" srcOrd="0" destOrd="0" presId="urn:microsoft.com/office/officeart/2005/8/layout/vProcess5"/>
    <dgm:cxn modelId="{494B53D6-FF17-477D-9FDA-38F1F13092BB}" type="presOf" srcId="{C2ED8EF1-9302-B445-AF45-126576A27158}" destId="{ABA312E0-E37B-5A44-8D51-737F6F887359}" srcOrd="1" destOrd="0" presId="urn:microsoft.com/office/officeart/2005/8/layout/vProcess5"/>
    <dgm:cxn modelId="{EBC1AB60-5AE1-4BE5-A167-50FA45AF4760}" type="presOf" srcId="{CD6EFABD-50D9-3F47-868F-9BD831F71A4B}" destId="{543C7B1E-675D-5C44-894C-C8A345AF9B1D}" srcOrd="0" destOrd="0" presId="urn:microsoft.com/office/officeart/2005/8/layout/vProcess5"/>
    <dgm:cxn modelId="{2C925B69-4660-42E8-A1BB-E667450E8EA5}" type="presOf" srcId="{E7482372-C3B5-7F41-A791-FD019896E784}" destId="{00CEF09B-8242-4943-AFE1-9590E709EE1F}" srcOrd="0" destOrd="0" presId="urn:microsoft.com/office/officeart/2005/8/layout/vProcess5"/>
    <dgm:cxn modelId="{B1C552D9-078E-4335-8936-0C0D6C3A7FB8}" type="presOf" srcId="{F55E7C94-0D31-6F4C-8369-DE03024C1BC5}" destId="{AC4A4AAE-90D5-B541-B406-F9CC721E83EE}" srcOrd="0" destOrd="0" presId="urn:microsoft.com/office/officeart/2005/8/layout/vProcess5"/>
    <dgm:cxn modelId="{4858C72F-25B7-CF44-ACB9-FBF1A93DF900}" srcId="{90565DD3-C835-9442-BCC4-F3AC8234B64C}" destId="{F55E7C94-0D31-6F4C-8369-DE03024C1BC5}" srcOrd="3" destOrd="0" parTransId="{CF185C7C-D1D0-2E48-9CC0-651DB128DD23}" sibTransId="{CD6EFABD-50D9-3F47-868F-9BD831F71A4B}"/>
    <dgm:cxn modelId="{99A9930A-46D4-44E2-A9F8-4B8915191169}" type="presOf" srcId="{36D0CEBD-C1ED-C34E-AC9A-F0298F8C0DC3}" destId="{9CF2AEFA-8671-5E4E-914E-3993207C9715}" srcOrd="1" destOrd="0" presId="urn:microsoft.com/office/officeart/2005/8/layout/vProcess5"/>
    <dgm:cxn modelId="{5C62768C-1D48-436B-A65F-C791B2B27467}" type="presOf" srcId="{DE182685-56E1-494F-B066-5F8D3D170958}" destId="{4F564C0F-9713-CC4A-957A-7DB1BE224A04}" srcOrd="1" destOrd="0" presId="urn:microsoft.com/office/officeart/2005/8/layout/vProcess5"/>
    <dgm:cxn modelId="{0A5D060D-9272-D543-A89A-5E5292D02D66}" srcId="{90565DD3-C835-9442-BCC4-F3AC8234B64C}" destId="{DE182685-56E1-494F-B066-5F8D3D170958}" srcOrd="2" destOrd="0" parTransId="{49F9B2CE-3F83-0744-B3B2-84EFD1C8FE76}" sibTransId="{F4CBB1E2-10A0-404C-86E2-CE3C0E39BB6B}"/>
    <dgm:cxn modelId="{FF4AF31E-3904-45E4-A002-50EBD254E358}" type="presOf" srcId="{F55E7C94-0D31-6F4C-8369-DE03024C1BC5}" destId="{CD498D80-4905-E946-ABAB-F7F1E88C8213}" srcOrd="1" destOrd="0" presId="urn:microsoft.com/office/officeart/2005/8/layout/vProcess5"/>
    <dgm:cxn modelId="{69D60299-7105-8F47-8718-604623DB0D3E}" srcId="{90565DD3-C835-9442-BCC4-F3AC8234B64C}" destId="{374EA959-69D3-F94A-A4E7-6E1A526E2D1A}" srcOrd="1" destOrd="0" parTransId="{27784918-AFD7-1B4D-810B-982B1AF62B30}" sibTransId="{E7482372-C3B5-7F41-A791-FD019896E784}"/>
    <dgm:cxn modelId="{3CCA2AE2-4A02-4C03-A486-43A18DD2DD72}" type="presOf" srcId="{DE182685-56E1-494F-B066-5F8D3D170958}" destId="{622ABEAE-4914-8549-B2EF-BDB2FB69CE2D}" srcOrd="0" destOrd="0" presId="urn:microsoft.com/office/officeart/2005/8/layout/vProcess5"/>
    <dgm:cxn modelId="{0889A6E1-C67C-4EC8-B868-AAE751FDC21C}" type="presParOf" srcId="{1266FC06-99FB-9645-887F-A1C04C5C0595}" destId="{B7546A81-7D8B-3344-8F52-098AF5AA9230}" srcOrd="0" destOrd="0" presId="urn:microsoft.com/office/officeart/2005/8/layout/vProcess5"/>
    <dgm:cxn modelId="{E8ACD090-A5C1-497F-B190-251A1E89E76F}" type="presParOf" srcId="{1266FC06-99FB-9645-887F-A1C04C5C0595}" destId="{5FB589AD-F7A2-1341-A12A-756B9AAA5CD1}" srcOrd="1" destOrd="0" presId="urn:microsoft.com/office/officeart/2005/8/layout/vProcess5"/>
    <dgm:cxn modelId="{85C42159-F7C0-491D-A013-1DB49742CF06}" type="presParOf" srcId="{1266FC06-99FB-9645-887F-A1C04C5C0595}" destId="{732AF13F-D2C7-7447-B96E-717C7E6BAFA6}" srcOrd="2" destOrd="0" presId="urn:microsoft.com/office/officeart/2005/8/layout/vProcess5"/>
    <dgm:cxn modelId="{4EA1DF43-832C-47D8-BD42-333878E2B4B0}" type="presParOf" srcId="{1266FC06-99FB-9645-887F-A1C04C5C0595}" destId="{622ABEAE-4914-8549-B2EF-BDB2FB69CE2D}" srcOrd="3" destOrd="0" presId="urn:microsoft.com/office/officeart/2005/8/layout/vProcess5"/>
    <dgm:cxn modelId="{5FE575FE-5679-4CAF-AE53-98C98C557B77}" type="presParOf" srcId="{1266FC06-99FB-9645-887F-A1C04C5C0595}" destId="{AC4A4AAE-90D5-B541-B406-F9CC721E83EE}" srcOrd="4" destOrd="0" presId="urn:microsoft.com/office/officeart/2005/8/layout/vProcess5"/>
    <dgm:cxn modelId="{EDC6E121-CEA0-4D64-812A-91447AA23D2D}" type="presParOf" srcId="{1266FC06-99FB-9645-887F-A1C04C5C0595}" destId="{46D4607D-FEB6-8F45-85EB-FE779F319FB4}" srcOrd="5" destOrd="0" presId="urn:microsoft.com/office/officeart/2005/8/layout/vProcess5"/>
    <dgm:cxn modelId="{8B0E4A17-1DA4-4F90-963A-935601FCC8D6}" type="presParOf" srcId="{1266FC06-99FB-9645-887F-A1C04C5C0595}" destId="{916BCEC3-219C-7F46-97EA-EF8930F97D89}" srcOrd="6" destOrd="0" presId="urn:microsoft.com/office/officeart/2005/8/layout/vProcess5"/>
    <dgm:cxn modelId="{AFD74BC2-9F0F-4197-A536-3FE1FBA72FB1}" type="presParOf" srcId="{1266FC06-99FB-9645-887F-A1C04C5C0595}" destId="{00CEF09B-8242-4943-AFE1-9590E709EE1F}" srcOrd="7" destOrd="0" presId="urn:microsoft.com/office/officeart/2005/8/layout/vProcess5"/>
    <dgm:cxn modelId="{F6D1B0D5-6856-4E9F-BBBB-D107C7A6FE96}" type="presParOf" srcId="{1266FC06-99FB-9645-887F-A1C04C5C0595}" destId="{5D89BE22-FA9B-DD47-9B45-2AD400832401}" srcOrd="8" destOrd="0" presId="urn:microsoft.com/office/officeart/2005/8/layout/vProcess5"/>
    <dgm:cxn modelId="{4EEB1CB9-954A-46E6-ACBC-6B7479BC7611}" type="presParOf" srcId="{1266FC06-99FB-9645-887F-A1C04C5C0595}" destId="{543C7B1E-675D-5C44-894C-C8A345AF9B1D}" srcOrd="9" destOrd="0" presId="urn:microsoft.com/office/officeart/2005/8/layout/vProcess5"/>
    <dgm:cxn modelId="{43C45999-DEED-456E-AA6A-F4C817394169}" type="presParOf" srcId="{1266FC06-99FB-9645-887F-A1C04C5C0595}" destId="{ABA312E0-E37B-5A44-8D51-737F6F887359}" srcOrd="10" destOrd="0" presId="urn:microsoft.com/office/officeart/2005/8/layout/vProcess5"/>
    <dgm:cxn modelId="{F663016B-D74C-4EF8-9C00-5B1608BE796C}" type="presParOf" srcId="{1266FC06-99FB-9645-887F-A1C04C5C0595}" destId="{2AF1910E-DF4E-484E-A052-4B2908D18512}" srcOrd="11" destOrd="0" presId="urn:microsoft.com/office/officeart/2005/8/layout/vProcess5"/>
    <dgm:cxn modelId="{6F7BA830-F11B-4DDF-88C2-D26EC9277120}" type="presParOf" srcId="{1266FC06-99FB-9645-887F-A1C04C5C0595}" destId="{4F564C0F-9713-CC4A-957A-7DB1BE224A04}" srcOrd="12" destOrd="0" presId="urn:microsoft.com/office/officeart/2005/8/layout/vProcess5"/>
    <dgm:cxn modelId="{5A6512A7-1626-4C72-8618-AD2ED17556A2}" type="presParOf" srcId="{1266FC06-99FB-9645-887F-A1C04C5C0595}" destId="{CD498D80-4905-E946-ABAB-F7F1E88C8213}" srcOrd="13" destOrd="0" presId="urn:microsoft.com/office/officeart/2005/8/layout/vProcess5"/>
    <dgm:cxn modelId="{5C8DF774-BC30-46F1-9676-19FEAE449E81}" type="presParOf" srcId="{1266FC06-99FB-9645-887F-A1C04C5C0595}" destId="{9CF2AEFA-8671-5E4E-914E-3993207C971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88C4C3-880C-1A4A-8353-84F762D3AD4A}" type="doc">
      <dgm:prSet loTypeId="urn:microsoft.com/office/officeart/2005/8/layout/default#8" loCatId="" qsTypeId="urn:microsoft.com/office/officeart/2005/8/quickstyle/simple4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CD145577-0EFF-3044-A4D3-9CAE89987897}">
      <dgm:prSet/>
      <dgm:spPr/>
      <dgm:t>
        <a:bodyPr/>
        <a:lstStyle/>
        <a:p>
          <a:pPr rtl="0"/>
          <a:r>
            <a:rPr lang="en-US" b="1" smtClean="0">
              <a:solidFill>
                <a:srgbClr val="000000"/>
              </a:solidFill>
            </a:rPr>
            <a:t>After all packets are sealed, Secret Seal should be put in separate packet </a:t>
          </a:r>
          <a:endParaRPr lang="en-US" b="1">
            <a:solidFill>
              <a:srgbClr val="000000"/>
            </a:solidFill>
          </a:endParaRPr>
        </a:p>
      </dgm:t>
    </dgm:pt>
    <dgm:pt modelId="{D9F019D7-0659-C641-81B3-BF8A1B1BCD59}" type="parTrans" cxnId="{6E6619C1-CCF3-6B4C-B380-469F9B40B53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F78C0BC-8C44-7D4F-825E-502EE7D3411A}" type="sibTrans" cxnId="{6E6619C1-CCF3-6B4C-B380-469F9B40B53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FE85805B-AE89-B94B-8ED6-D723AAF8F266}">
      <dgm:prSet/>
      <dgm:spPr/>
      <dgm:t>
        <a:bodyPr/>
        <a:lstStyle/>
        <a:p>
          <a:pPr rtl="0"/>
          <a:r>
            <a:rPr lang="en-US" b="1" smtClean="0">
              <a:solidFill>
                <a:srgbClr val="000000"/>
              </a:solidFill>
            </a:rPr>
            <a:t>Affix seals of candidates/agents if they wish</a:t>
          </a:r>
          <a:endParaRPr lang="en-US" b="1">
            <a:solidFill>
              <a:srgbClr val="000000"/>
            </a:solidFill>
          </a:endParaRPr>
        </a:p>
      </dgm:t>
    </dgm:pt>
    <dgm:pt modelId="{42C4BBF8-881F-284C-AD51-573B2B2A27AE}" type="parTrans" cxnId="{3FD13B5D-1A11-DB41-946E-8C3410E90105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991BD5D-AC22-C84C-9253-9BF8D507871C}" type="sibTrans" cxnId="{3FD13B5D-1A11-DB41-946E-8C3410E90105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8CD97C1-2408-7847-B177-63FCF2C785DD}">
      <dgm:prSet/>
      <dgm:spPr/>
      <dgm:t>
        <a:bodyPr/>
        <a:lstStyle/>
        <a:p>
          <a:pPr rtl="0"/>
          <a:r>
            <a:rPr lang="en-US" b="1" smtClean="0">
              <a:solidFill>
                <a:srgbClr val="000000"/>
              </a:solidFill>
            </a:rPr>
            <a:t>The secret Seal should be returned IMMEDIATELY after such sealing to ECI </a:t>
          </a:r>
          <a:endParaRPr lang="en-US" b="1">
            <a:solidFill>
              <a:srgbClr val="000000"/>
            </a:solidFill>
          </a:endParaRPr>
        </a:p>
      </dgm:t>
    </dgm:pt>
    <dgm:pt modelId="{02F0B3E3-87D9-B141-8A53-443159C3978F}" type="parTrans" cxnId="{23BE4D41-C774-3B45-9C60-9BAC6BA5F22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0C579C5-AD01-0441-A0BD-E04E1F4A9C52}" type="sibTrans" cxnId="{23BE4D41-C774-3B45-9C60-9BAC6BA5F22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4DA1D70-7EA4-7E4C-9501-DE07F9F4118C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Send through registered insured post</a:t>
          </a:r>
          <a:endParaRPr lang="en-US" b="1" dirty="0">
            <a:solidFill>
              <a:srgbClr val="000000"/>
            </a:solidFill>
          </a:endParaRPr>
        </a:p>
      </dgm:t>
    </dgm:pt>
    <dgm:pt modelId="{3878430A-FD30-4A40-8762-864850706E2D}" type="parTrans" cxnId="{2249891D-BC85-9D48-AF19-2F6313998D3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3FB6BB2-9A43-9E4F-B629-D741560ABB94}" type="sibTrans" cxnId="{2249891D-BC85-9D48-AF19-2F6313998D3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AB940D6-5923-F341-8DF7-BC7A5C93552B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To be returned to Commission within 24 hours after counting is completed.</a:t>
          </a:r>
          <a:endParaRPr lang="en-US" b="1" dirty="0">
            <a:solidFill>
              <a:srgbClr val="000000"/>
            </a:solidFill>
          </a:endParaRPr>
        </a:p>
      </dgm:t>
    </dgm:pt>
    <dgm:pt modelId="{02DC40B9-D126-024E-9B22-2A0F8609B3A4}" type="parTrans" cxnId="{2CF7C04B-7466-2D40-B6AF-4F06B54E631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1066A80-F716-B942-A470-F18CF5281136}" type="sibTrans" cxnId="{2CF7C04B-7466-2D40-B6AF-4F06B54E631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5441C93-B9AC-A140-AE37-CF524751B24B}" type="pres">
      <dgm:prSet presAssocID="{0188C4C3-880C-1A4A-8353-84F762D3AD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706B5-49A7-CE45-A282-05F565BD662C}" type="pres">
      <dgm:prSet presAssocID="{CD145577-0EFF-3044-A4D3-9CAE899878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5A5A4-F6AE-354A-AC2C-4E277FBC6336}" type="pres">
      <dgm:prSet presAssocID="{5F78C0BC-8C44-7D4F-825E-502EE7D3411A}" presName="sibTrans" presStyleCnt="0"/>
      <dgm:spPr/>
    </dgm:pt>
    <dgm:pt modelId="{9B406F3D-6BA6-8947-9BC2-1277AAC12C94}" type="pres">
      <dgm:prSet presAssocID="{FE85805B-AE89-B94B-8ED6-D723AAF8F2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2A17-E335-EC42-9D4F-280FE62CFBB3}" type="pres">
      <dgm:prSet presAssocID="{9991BD5D-AC22-C84C-9253-9BF8D507871C}" presName="sibTrans" presStyleCnt="0"/>
      <dgm:spPr/>
    </dgm:pt>
    <dgm:pt modelId="{81D599A1-B748-C040-9E88-E2461E532CEB}" type="pres">
      <dgm:prSet presAssocID="{B8CD97C1-2408-7847-B177-63FCF2C785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E161-D8E9-F844-AEC6-6AA64D40CF17}" type="pres">
      <dgm:prSet presAssocID="{90C579C5-AD01-0441-A0BD-E04E1F4A9C52}" presName="sibTrans" presStyleCnt="0"/>
      <dgm:spPr/>
    </dgm:pt>
    <dgm:pt modelId="{61EA71B4-BAE3-5C42-9FF3-F31E161BB069}" type="pres">
      <dgm:prSet presAssocID="{44DA1D70-7EA4-7E4C-9501-DE07F9F411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99CE0-6759-B74B-9888-9C388BA36733}" type="pres">
      <dgm:prSet presAssocID="{93FB6BB2-9A43-9E4F-B629-D741560ABB94}" presName="sibTrans" presStyleCnt="0"/>
      <dgm:spPr/>
    </dgm:pt>
    <dgm:pt modelId="{49639BA9-E75C-B248-BD38-4EF65FCEBF67}" type="pres">
      <dgm:prSet presAssocID="{BAB940D6-5923-F341-8DF7-BC7A5C9355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81C77-2BFC-4D20-8C70-4D6F8F5A9861}" type="presOf" srcId="{0188C4C3-880C-1A4A-8353-84F762D3AD4A}" destId="{B5441C93-B9AC-A140-AE37-CF524751B24B}" srcOrd="0" destOrd="0" presId="urn:microsoft.com/office/officeart/2005/8/layout/default#8"/>
    <dgm:cxn modelId="{6E6619C1-CCF3-6B4C-B380-469F9B40B536}" srcId="{0188C4C3-880C-1A4A-8353-84F762D3AD4A}" destId="{CD145577-0EFF-3044-A4D3-9CAE89987897}" srcOrd="0" destOrd="0" parTransId="{D9F019D7-0659-C641-81B3-BF8A1B1BCD59}" sibTransId="{5F78C0BC-8C44-7D4F-825E-502EE7D3411A}"/>
    <dgm:cxn modelId="{F70DE936-F0FD-4AEC-B7E6-562E1A7D4863}" type="presOf" srcId="{B8CD97C1-2408-7847-B177-63FCF2C785DD}" destId="{81D599A1-B748-C040-9E88-E2461E532CEB}" srcOrd="0" destOrd="0" presId="urn:microsoft.com/office/officeart/2005/8/layout/default#8"/>
    <dgm:cxn modelId="{6232D974-C714-49C8-97C8-FC8930DE62F3}" type="presOf" srcId="{BAB940D6-5923-F341-8DF7-BC7A5C93552B}" destId="{49639BA9-E75C-B248-BD38-4EF65FCEBF67}" srcOrd="0" destOrd="0" presId="urn:microsoft.com/office/officeart/2005/8/layout/default#8"/>
    <dgm:cxn modelId="{3FD13B5D-1A11-DB41-946E-8C3410E90105}" srcId="{0188C4C3-880C-1A4A-8353-84F762D3AD4A}" destId="{FE85805B-AE89-B94B-8ED6-D723AAF8F266}" srcOrd="1" destOrd="0" parTransId="{42C4BBF8-881F-284C-AD51-573B2B2A27AE}" sibTransId="{9991BD5D-AC22-C84C-9253-9BF8D507871C}"/>
    <dgm:cxn modelId="{7DAFA3DF-C6AA-48F6-B330-72762D4EC5BC}" type="presOf" srcId="{FE85805B-AE89-B94B-8ED6-D723AAF8F266}" destId="{9B406F3D-6BA6-8947-9BC2-1277AAC12C94}" srcOrd="0" destOrd="0" presId="urn:microsoft.com/office/officeart/2005/8/layout/default#8"/>
    <dgm:cxn modelId="{2249891D-BC85-9D48-AF19-2F6313998D3B}" srcId="{0188C4C3-880C-1A4A-8353-84F762D3AD4A}" destId="{44DA1D70-7EA4-7E4C-9501-DE07F9F4118C}" srcOrd="3" destOrd="0" parTransId="{3878430A-FD30-4A40-8762-864850706E2D}" sibTransId="{93FB6BB2-9A43-9E4F-B629-D741560ABB94}"/>
    <dgm:cxn modelId="{5665AE28-1DF3-4C3D-AFCF-C6199C72EC6B}" type="presOf" srcId="{44DA1D70-7EA4-7E4C-9501-DE07F9F4118C}" destId="{61EA71B4-BAE3-5C42-9FF3-F31E161BB069}" srcOrd="0" destOrd="0" presId="urn:microsoft.com/office/officeart/2005/8/layout/default#8"/>
    <dgm:cxn modelId="{2CF7C04B-7466-2D40-B6AF-4F06B54E6317}" srcId="{0188C4C3-880C-1A4A-8353-84F762D3AD4A}" destId="{BAB940D6-5923-F341-8DF7-BC7A5C93552B}" srcOrd="4" destOrd="0" parTransId="{02DC40B9-D126-024E-9B22-2A0F8609B3A4}" sibTransId="{01066A80-F716-B942-A470-F18CF5281136}"/>
    <dgm:cxn modelId="{BB7E14FC-D9FE-4FEB-A73A-CF0BB811AC21}" type="presOf" srcId="{CD145577-0EFF-3044-A4D3-9CAE89987897}" destId="{464706B5-49A7-CE45-A282-05F565BD662C}" srcOrd="0" destOrd="0" presId="urn:microsoft.com/office/officeart/2005/8/layout/default#8"/>
    <dgm:cxn modelId="{23BE4D41-C774-3B45-9C60-9BAC6BA5F221}" srcId="{0188C4C3-880C-1A4A-8353-84F762D3AD4A}" destId="{B8CD97C1-2408-7847-B177-63FCF2C785DD}" srcOrd="2" destOrd="0" parTransId="{02F0B3E3-87D9-B141-8A53-443159C3978F}" sibTransId="{90C579C5-AD01-0441-A0BD-E04E1F4A9C52}"/>
    <dgm:cxn modelId="{CBE70939-8166-4C35-BA9C-98EE49EE0AFC}" type="presParOf" srcId="{B5441C93-B9AC-A140-AE37-CF524751B24B}" destId="{464706B5-49A7-CE45-A282-05F565BD662C}" srcOrd="0" destOrd="0" presId="urn:microsoft.com/office/officeart/2005/8/layout/default#8"/>
    <dgm:cxn modelId="{7CC2053B-497C-498C-A417-47BD7F6A6063}" type="presParOf" srcId="{B5441C93-B9AC-A140-AE37-CF524751B24B}" destId="{6ED5A5A4-F6AE-354A-AC2C-4E277FBC6336}" srcOrd="1" destOrd="0" presId="urn:microsoft.com/office/officeart/2005/8/layout/default#8"/>
    <dgm:cxn modelId="{66F31B9E-6C40-446B-A113-15840B8CBF0C}" type="presParOf" srcId="{B5441C93-B9AC-A140-AE37-CF524751B24B}" destId="{9B406F3D-6BA6-8947-9BC2-1277AAC12C94}" srcOrd="2" destOrd="0" presId="urn:microsoft.com/office/officeart/2005/8/layout/default#8"/>
    <dgm:cxn modelId="{6DE7B56F-1BFA-4B6E-9D6D-0D04BF0CE649}" type="presParOf" srcId="{B5441C93-B9AC-A140-AE37-CF524751B24B}" destId="{A4C52A17-E335-EC42-9D4F-280FE62CFBB3}" srcOrd="3" destOrd="0" presId="urn:microsoft.com/office/officeart/2005/8/layout/default#8"/>
    <dgm:cxn modelId="{030ABDFB-5D0A-4365-A543-596064323D02}" type="presParOf" srcId="{B5441C93-B9AC-A140-AE37-CF524751B24B}" destId="{81D599A1-B748-C040-9E88-E2461E532CEB}" srcOrd="4" destOrd="0" presId="urn:microsoft.com/office/officeart/2005/8/layout/default#8"/>
    <dgm:cxn modelId="{764DC441-D6A0-46A6-8692-920826A5521F}" type="presParOf" srcId="{B5441C93-B9AC-A140-AE37-CF524751B24B}" destId="{E415E161-D8E9-F844-AEC6-6AA64D40CF17}" srcOrd="5" destOrd="0" presId="urn:microsoft.com/office/officeart/2005/8/layout/default#8"/>
    <dgm:cxn modelId="{54EF93C5-8D1E-483C-857F-AEB4B15D836C}" type="presParOf" srcId="{B5441C93-B9AC-A140-AE37-CF524751B24B}" destId="{61EA71B4-BAE3-5C42-9FF3-F31E161BB069}" srcOrd="6" destOrd="0" presId="urn:microsoft.com/office/officeart/2005/8/layout/default#8"/>
    <dgm:cxn modelId="{BCD59A96-6777-487D-804A-435D6227BE55}" type="presParOf" srcId="{B5441C93-B9AC-A140-AE37-CF524751B24B}" destId="{48299CE0-6759-B74B-9888-9C388BA36733}" srcOrd="7" destOrd="0" presId="urn:microsoft.com/office/officeart/2005/8/layout/default#8"/>
    <dgm:cxn modelId="{7005C629-63A2-4CF0-9FE9-2D202C7BC71C}" type="presParOf" srcId="{B5441C93-B9AC-A140-AE37-CF524751B24B}" destId="{49639BA9-E75C-B248-BD38-4EF65FCEBF67}" srcOrd="8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98A888-97D2-9240-91B7-BA548722A2D7}" type="doc">
      <dgm:prSet loTypeId="urn:microsoft.com/office/officeart/2005/8/layout/default#7" loCatId="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76EF8908-8DE3-974A-BBAA-C436FC571B39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bg1"/>
              </a:solidFill>
            </a:rPr>
            <a:t>If RO has to adjourn counting for unavoidable reasons, he should seal and secure all EVMs and election papers outside the strong room using RO’s seal  </a:t>
          </a:r>
          <a:endParaRPr lang="en-US" sz="2400" b="0" dirty="0">
            <a:solidFill>
              <a:schemeClr val="bg1"/>
            </a:solidFill>
          </a:endParaRPr>
        </a:p>
      </dgm:t>
    </dgm:pt>
    <dgm:pt modelId="{66F85359-50CF-834F-A6E5-6029C2F30D5B}" type="parTrans" cxnId="{20FD3BE0-5E1F-BD42-916B-B891A509C1B3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259C3329-F8B8-3F48-8B28-0EFF38532646}" type="sibTrans" cxnId="{20FD3BE0-5E1F-BD42-916B-B891A509C1B3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53C9E7F0-0AAB-AA44-A59D-4F5A8FA4ED43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</a:rPr>
            <a:t>Allow every candidate/agent to put seal as well as put their own locks on all room including strong room where materials are to be stored</a:t>
          </a:r>
          <a:endParaRPr lang="en-US" sz="2400" b="0" dirty="0">
            <a:solidFill>
              <a:schemeClr val="tx1"/>
            </a:solidFill>
          </a:endParaRPr>
        </a:p>
      </dgm:t>
    </dgm:pt>
    <dgm:pt modelId="{4560C4D9-5954-594A-8BF3-78237B8EB483}" type="parTrans" cxnId="{0570AB3E-FC65-8249-99E3-2B9655BAEBAE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9401202C-78D9-8A4E-BF65-1E583B253CFA}" type="sibTrans" cxnId="{0570AB3E-FC65-8249-99E3-2B9655BAEBAE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91BC4BC0-4C51-D640-8111-45CAA8F6671D}" type="pres">
      <dgm:prSet presAssocID="{1A98A888-97D2-9240-91B7-BA548722A2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7FC3A-DD2D-7A48-96DE-CA6744DA9D18}" type="pres">
      <dgm:prSet presAssocID="{76EF8908-8DE3-974A-BBAA-C436FC571B39}" presName="node" presStyleLbl="node1" presStyleIdx="0" presStyleCnt="2" custScaleX="70423" custScaleY="40247" custLinFactNeighborX="-2676" custLinFactNeighborY="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897F-F58F-714C-B827-419B3E62F637}" type="pres">
      <dgm:prSet presAssocID="{259C3329-F8B8-3F48-8B28-0EFF38532646}" presName="sibTrans" presStyleCnt="0"/>
      <dgm:spPr/>
    </dgm:pt>
    <dgm:pt modelId="{2837C3FB-7A40-4447-A4DE-443DD33A4E90}" type="pres">
      <dgm:prSet presAssocID="{53C9E7F0-0AAB-AA44-A59D-4F5A8FA4ED43}" presName="node" presStyleLbl="node1" presStyleIdx="1" presStyleCnt="2" custScaleX="69701" custScaleY="38633" custLinFactNeighborX="-2956" custLinFactNeighborY="-9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DB588-CC23-4375-AD18-252931F22C6A}" type="presOf" srcId="{53C9E7F0-0AAB-AA44-A59D-4F5A8FA4ED43}" destId="{2837C3FB-7A40-4447-A4DE-443DD33A4E90}" srcOrd="0" destOrd="0" presId="urn:microsoft.com/office/officeart/2005/8/layout/default#7"/>
    <dgm:cxn modelId="{0570AB3E-FC65-8249-99E3-2B9655BAEBAE}" srcId="{1A98A888-97D2-9240-91B7-BA548722A2D7}" destId="{53C9E7F0-0AAB-AA44-A59D-4F5A8FA4ED43}" srcOrd="1" destOrd="0" parTransId="{4560C4D9-5954-594A-8BF3-78237B8EB483}" sibTransId="{9401202C-78D9-8A4E-BF65-1E583B253CFA}"/>
    <dgm:cxn modelId="{614B2ACB-6676-46E1-933D-D41D6AF4A258}" type="presOf" srcId="{1A98A888-97D2-9240-91B7-BA548722A2D7}" destId="{91BC4BC0-4C51-D640-8111-45CAA8F6671D}" srcOrd="0" destOrd="0" presId="urn:microsoft.com/office/officeart/2005/8/layout/default#7"/>
    <dgm:cxn modelId="{20FD3BE0-5E1F-BD42-916B-B891A509C1B3}" srcId="{1A98A888-97D2-9240-91B7-BA548722A2D7}" destId="{76EF8908-8DE3-974A-BBAA-C436FC571B39}" srcOrd="0" destOrd="0" parTransId="{66F85359-50CF-834F-A6E5-6029C2F30D5B}" sibTransId="{259C3329-F8B8-3F48-8B28-0EFF38532646}"/>
    <dgm:cxn modelId="{AC1C6D76-E5AA-481F-818E-3D908E7185CC}" type="presOf" srcId="{76EF8908-8DE3-974A-BBAA-C436FC571B39}" destId="{7377FC3A-DD2D-7A48-96DE-CA6744DA9D18}" srcOrd="0" destOrd="0" presId="urn:microsoft.com/office/officeart/2005/8/layout/default#7"/>
    <dgm:cxn modelId="{24FD7515-0689-44AE-B855-7098531B67CA}" type="presParOf" srcId="{91BC4BC0-4C51-D640-8111-45CAA8F6671D}" destId="{7377FC3A-DD2D-7A48-96DE-CA6744DA9D18}" srcOrd="0" destOrd="0" presId="urn:microsoft.com/office/officeart/2005/8/layout/default#7"/>
    <dgm:cxn modelId="{088FDDC9-8820-470F-ABAB-B58C89F3A4BD}" type="presParOf" srcId="{91BC4BC0-4C51-D640-8111-45CAA8F6671D}" destId="{97A9897F-F58F-714C-B827-419B3E62F637}" srcOrd="1" destOrd="0" presId="urn:microsoft.com/office/officeart/2005/8/layout/default#7"/>
    <dgm:cxn modelId="{FAD40934-01CB-4CCF-B76B-5F9F73EFBC67}" type="presParOf" srcId="{91BC4BC0-4C51-D640-8111-45CAA8F6671D}" destId="{2837C3FB-7A40-4447-A4DE-443DD33A4E90}" srcOrd="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98A888-97D2-9240-91B7-BA548722A2D7}" type="doc">
      <dgm:prSet loTypeId="urn:microsoft.com/office/officeart/2005/8/layout/default#7" loCatId="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AAD37405-6F78-F042-AD95-D4EEF741BFD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bg1"/>
              </a:solidFill>
            </a:rPr>
            <a:t>The Observer has the power to stop counting at any time before declaration of result and has power to prevent declaration of result if s/he feels:</a:t>
          </a:r>
          <a:endParaRPr lang="en-US" sz="2000" b="0" dirty="0">
            <a:solidFill>
              <a:schemeClr val="bg1"/>
            </a:solidFill>
          </a:endParaRPr>
        </a:p>
      </dgm:t>
    </dgm:pt>
    <dgm:pt modelId="{79F521A7-78BE-0442-88DA-A49C879AC9F7}" type="parTrans" cxnId="{0FFD202D-FE96-DE44-8669-407CEC85C0A7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7BD0DD2D-7CBA-C445-AC37-315A77D96A6A}" type="sibTrans" cxnId="{0FFD202D-FE96-DE44-8669-407CEC85C0A7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D206D826-B5A5-D64D-B4B8-59CFD885ABD7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bg1"/>
              </a:solidFill>
            </a:rPr>
            <a:t>Booth capturing has taken place at large no. of PSs</a:t>
          </a:r>
          <a:endParaRPr lang="en-US" sz="2000" b="0" dirty="0">
            <a:solidFill>
              <a:schemeClr val="bg1"/>
            </a:solidFill>
          </a:endParaRPr>
        </a:p>
      </dgm:t>
    </dgm:pt>
    <dgm:pt modelId="{92C0C001-6BDA-5C4B-A180-1BE2C2507569}" type="parTrans" cxnId="{D148279E-A87E-FB46-B679-62B7C24B357D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24B9DDB4-5E01-2A4A-8547-A1E7F3DDA726}" type="sibTrans" cxnId="{D148279E-A87E-FB46-B679-62B7C24B357D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D84143DB-A744-3B47-B55B-D8736EA1CF6B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bg1"/>
              </a:solidFill>
            </a:rPr>
            <a:t>Ballot papers are unlawfully taken out of the custody at any place fixed for poll/counting of votes</a:t>
          </a:r>
          <a:endParaRPr lang="en-US" sz="2000" b="0" dirty="0">
            <a:solidFill>
              <a:schemeClr val="bg1"/>
            </a:solidFill>
          </a:endParaRPr>
        </a:p>
      </dgm:t>
    </dgm:pt>
    <dgm:pt modelId="{4183E6A6-277A-2C48-8C9D-DDCD5320FC12}" type="parTrans" cxnId="{AA98836C-9F59-EA4D-BC17-F713AC59E6EC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AE89FEBC-6A2F-7745-BA11-96241FB50154}" type="sibTrans" cxnId="{AA98836C-9F59-EA4D-BC17-F713AC59E6EC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C0EC9D47-A576-C24B-8B31-3A3396B758BA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bg1"/>
              </a:solidFill>
            </a:rPr>
            <a:t>Election materials are intentionally/accidentally lost, damaged or destroyed or tampered to such an extent that result can’t be ascertained</a:t>
          </a:r>
          <a:endParaRPr lang="en-US" sz="2000" b="0" dirty="0">
            <a:solidFill>
              <a:schemeClr val="bg1"/>
            </a:solidFill>
          </a:endParaRPr>
        </a:p>
      </dgm:t>
    </dgm:pt>
    <dgm:pt modelId="{0899648D-C3D2-D043-8099-247F9C026D61}" type="parTrans" cxnId="{56C49F81-7AD1-4E47-A62F-4EB6F8AF7C78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26951152-7A2C-5A4A-94F6-D0E5B3D4F403}" type="sibTrans" cxnId="{56C49F81-7AD1-4E47-A62F-4EB6F8AF7C78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3EE92336-409F-7748-9CB7-21C1F3399609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RO has no power to order recommencement of counting. This will happen on ECI’s orders only. </a:t>
          </a:r>
          <a:endParaRPr lang="en-US" sz="2000" b="0" dirty="0">
            <a:solidFill>
              <a:schemeClr val="tx1"/>
            </a:solidFill>
          </a:endParaRPr>
        </a:p>
      </dgm:t>
    </dgm:pt>
    <dgm:pt modelId="{6241BE52-BD1D-7D45-AF42-9B9B367E8DE8}" type="parTrans" cxnId="{24B13C30-1DEC-D745-9050-E2FF0ABF50BA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BF50492E-CADD-7243-9820-AFD483E3F32B}" type="sibTrans" cxnId="{24B13C30-1DEC-D745-9050-E2FF0ABF50BA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91BC4BC0-4C51-D640-8111-45CAA8F6671D}" type="pres">
      <dgm:prSet presAssocID="{1A98A888-97D2-9240-91B7-BA548722A2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F9BC8-A38E-544C-A1FF-3F86A6356951}" type="pres">
      <dgm:prSet presAssocID="{AAD37405-6F78-F042-AD95-D4EEF741BFD1}" presName="node" presStyleLbl="node1" presStyleIdx="0" presStyleCnt="2" custScaleX="182154" custScaleY="84274" custLinFactNeighborX="-1714" custLinFactNeighborY="-11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831B-4A41-C042-AECE-F74C13B6BDE6}" type="pres">
      <dgm:prSet presAssocID="{7BD0DD2D-7CBA-C445-AC37-315A77D96A6A}" presName="sibTrans" presStyleCnt="0"/>
      <dgm:spPr/>
    </dgm:pt>
    <dgm:pt modelId="{BA15ACD7-5E29-364C-AF9E-1DC2FF240E25}" type="pres">
      <dgm:prSet presAssocID="{3EE92336-409F-7748-9CB7-21C1F3399609}" presName="node" presStyleLbl="node1" presStyleIdx="1" presStyleCnt="2" custScaleX="182014" custScaleY="88244" custLinFactNeighborX="-96" custLinFactNeighborY="-8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35F8C9-1CB1-4B45-98C6-080AC2B6FDEE}" type="presOf" srcId="{D84143DB-A744-3B47-B55B-D8736EA1CF6B}" destId="{525F9BC8-A38E-544C-A1FF-3F86A6356951}" srcOrd="0" destOrd="2" presId="urn:microsoft.com/office/officeart/2005/8/layout/default#7"/>
    <dgm:cxn modelId="{56C49F81-7AD1-4E47-A62F-4EB6F8AF7C78}" srcId="{AAD37405-6F78-F042-AD95-D4EEF741BFD1}" destId="{C0EC9D47-A576-C24B-8B31-3A3396B758BA}" srcOrd="2" destOrd="0" parTransId="{0899648D-C3D2-D043-8099-247F9C026D61}" sibTransId="{26951152-7A2C-5A4A-94F6-D0E5B3D4F403}"/>
    <dgm:cxn modelId="{AA98836C-9F59-EA4D-BC17-F713AC59E6EC}" srcId="{AAD37405-6F78-F042-AD95-D4EEF741BFD1}" destId="{D84143DB-A744-3B47-B55B-D8736EA1CF6B}" srcOrd="1" destOrd="0" parTransId="{4183E6A6-277A-2C48-8C9D-DDCD5320FC12}" sibTransId="{AE89FEBC-6A2F-7745-BA11-96241FB50154}"/>
    <dgm:cxn modelId="{0FFD202D-FE96-DE44-8669-407CEC85C0A7}" srcId="{1A98A888-97D2-9240-91B7-BA548722A2D7}" destId="{AAD37405-6F78-F042-AD95-D4EEF741BFD1}" srcOrd="0" destOrd="0" parTransId="{79F521A7-78BE-0442-88DA-A49C879AC9F7}" sibTransId="{7BD0DD2D-7CBA-C445-AC37-315A77D96A6A}"/>
    <dgm:cxn modelId="{B6F7F7DD-519D-4083-90D3-7A9DA0BA097E}" type="presOf" srcId="{D206D826-B5A5-D64D-B4B8-59CFD885ABD7}" destId="{525F9BC8-A38E-544C-A1FF-3F86A6356951}" srcOrd="0" destOrd="1" presId="urn:microsoft.com/office/officeart/2005/8/layout/default#7"/>
    <dgm:cxn modelId="{1A70E790-818C-483E-8BC4-B5F1F6D66D6D}" type="presOf" srcId="{AAD37405-6F78-F042-AD95-D4EEF741BFD1}" destId="{525F9BC8-A38E-544C-A1FF-3F86A6356951}" srcOrd="0" destOrd="0" presId="urn:microsoft.com/office/officeart/2005/8/layout/default#7"/>
    <dgm:cxn modelId="{24B13C30-1DEC-D745-9050-E2FF0ABF50BA}" srcId="{1A98A888-97D2-9240-91B7-BA548722A2D7}" destId="{3EE92336-409F-7748-9CB7-21C1F3399609}" srcOrd="1" destOrd="0" parTransId="{6241BE52-BD1D-7D45-AF42-9B9B367E8DE8}" sibTransId="{BF50492E-CADD-7243-9820-AFD483E3F32B}"/>
    <dgm:cxn modelId="{F3DAD4E3-7119-47DF-94F0-890E1BBA0E70}" type="presOf" srcId="{3EE92336-409F-7748-9CB7-21C1F3399609}" destId="{BA15ACD7-5E29-364C-AF9E-1DC2FF240E25}" srcOrd="0" destOrd="0" presId="urn:microsoft.com/office/officeart/2005/8/layout/default#7"/>
    <dgm:cxn modelId="{A9E9B68B-9AFD-4B88-9658-3DD92C3E0DF1}" type="presOf" srcId="{C0EC9D47-A576-C24B-8B31-3A3396B758BA}" destId="{525F9BC8-A38E-544C-A1FF-3F86A6356951}" srcOrd="0" destOrd="3" presId="urn:microsoft.com/office/officeart/2005/8/layout/default#7"/>
    <dgm:cxn modelId="{C02B30DD-7DA4-4D69-A89F-13A0AD4D1F5F}" type="presOf" srcId="{1A98A888-97D2-9240-91B7-BA548722A2D7}" destId="{91BC4BC0-4C51-D640-8111-45CAA8F6671D}" srcOrd="0" destOrd="0" presId="urn:microsoft.com/office/officeart/2005/8/layout/default#7"/>
    <dgm:cxn modelId="{D148279E-A87E-FB46-B679-62B7C24B357D}" srcId="{AAD37405-6F78-F042-AD95-D4EEF741BFD1}" destId="{D206D826-B5A5-D64D-B4B8-59CFD885ABD7}" srcOrd="0" destOrd="0" parTransId="{92C0C001-6BDA-5C4B-A180-1BE2C2507569}" sibTransId="{24B9DDB4-5E01-2A4A-8547-A1E7F3DDA726}"/>
    <dgm:cxn modelId="{DBAC38E6-54B1-4EB7-993F-6C6FA7F50B19}" type="presParOf" srcId="{91BC4BC0-4C51-D640-8111-45CAA8F6671D}" destId="{525F9BC8-A38E-544C-A1FF-3F86A6356951}" srcOrd="0" destOrd="0" presId="urn:microsoft.com/office/officeart/2005/8/layout/default#7"/>
    <dgm:cxn modelId="{F634F25A-0F8C-4E1A-B1EC-64B6B00F792B}" type="presParOf" srcId="{91BC4BC0-4C51-D640-8111-45CAA8F6671D}" destId="{4F41831B-4A41-C042-AECE-F74C13B6BDE6}" srcOrd="1" destOrd="0" presId="urn:microsoft.com/office/officeart/2005/8/layout/default#7"/>
    <dgm:cxn modelId="{D393AAE4-4375-444E-96D1-F786A3BFEC08}" type="presParOf" srcId="{91BC4BC0-4C51-D640-8111-45CAA8F6671D}" destId="{BA15ACD7-5E29-364C-AF9E-1DC2FF240E25}" srcOrd="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AFA2-191D-BB4B-803D-69A1AE903A74}">
      <dsp:nvSpPr>
        <dsp:cNvPr id="0" name=""/>
        <dsp:cNvSpPr/>
      </dsp:nvSpPr>
      <dsp:spPr>
        <a:xfrm>
          <a:off x="0" y="112370"/>
          <a:ext cx="9161396" cy="1201208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0000"/>
              </a:solidFill>
            </a:rPr>
            <a:t>Send copies of Form 21C to :</a:t>
          </a:r>
          <a:endParaRPr lang="en-US" sz="4400" b="1" kern="1200" dirty="0">
            <a:solidFill>
              <a:srgbClr val="000000"/>
            </a:solidFill>
          </a:endParaRPr>
        </a:p>
      </dsp:txBody>
      <dsp:txXfrm>
        <a:off x="0" y="112370"/>
        <a:ext cx="9161396" cy="1201208"/>
      </dsp:txXfrm>
    </dsp:sp>
    <dsp:sp modelId="{EBFB3FDB-86B7-4141-9C9C-A307C75894EC}">
      <dsp:nvSpPr>
        <dsp:cNvPr id="0" name=""/>
        <dsp:cNvSpPr/>
      </dsp:nvSpPr>
      <dsp:spPr>
        <a:xfrm>
          <a:off x="1633" y="1353802"/>
          <a:ext cx="1644074" cy="38354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0000"/>
              </a:solidFill>
            </a:rPr>
            <a:t>ECI</a:t>
          </a:r>
          <a:endParaRPr lang="en-US" sz="2400" b="1" kern="1200">
            <a:solidFill>
              <a:srgbClr val="000000"/>
            </a:solidFill>
          </a:endParaRPr>
        </a:p>
      </dsp:txBody>
      <dsp:txXfrm>
        <a:off x="1633" y="1353802"/>
        <a:ext cx="1644074" cy="3835492"/>
      </dsp:txXfrm>
    </dsp:sp>
    <dsp:sp modelId="{89C6B3FE-DA0E-294C-AECE-CCF0E108F698}">
      <dsp:nvSpPr>
        <dsp:cNvPr id="0" name=""/>
        <dsp:cNvSpPr/>
      </dsp:nvSpPr>
      <dsp:spPr>
        <a:xfrm>
          <a:off x="1645708" y="1353802"/>
          <a:ext cx="1522017" cy="3835492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CEO of state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1645708" y="1353802"/>
        <a:ext cx="1522017" cy="3835492"/>
      </dsp:txXfrm>
    </dsp:sp>
    <dsp:sp modelId="{0B3EF2C7-7D9B-C046-BB36-CD1D2DC3D789}">
      <dsp:nvSpPr>
        <dsp:cNvPr id="0" name=""/>
        <dsp:cNvSpPr/>
      </dsp:nvSpPr>
      <dsp:spPr>
        <a:xfrm>
          <a:off x="3167725" y="1353802"/>
          <a:ext cx="1997345" cy="3835492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Union Ministry of Law &amp; Justice (Legislative Department)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167725" y="1353802"/>
        <a:ext cx="1997345" cy="3835492"/>
      </dsp:txXfrm>
    </dsp:sp>
    <dsp:sp modelId="{2635141E-44B9-0F41-AD3B-7447F0669F13}">
      <dsp:nvSpPr>
        <dsp:cNvPr id="0" name=""/>
        <dsp:cNvSpPr/>
      </dsp:nvSpPr>
      <dsp:spPr>
        <a:xfrm>
          <a:off x="5165071" y="1353802"/>
          <a:ext cx="1997345" cy="3835492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State Government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5165071" y="1353802"/>
        <a:ext cx="1997345" cy="3835492"/>
      </dsp:txXfrm>
    </dsp:sp>
    <dsp:sp modelId="{CD2DE1B8-028D-2341-9D28-98A0D6933355}">
      <dsp:nvSpPr>
        <dsp:cNvPr id="0" name=""/>
        <dsp:cNvSpPr/>
      </dsp:nvSpPr>
      <dsp:spPr>
        <a:xfrm>
          <a:off x="7162416" y="1353802"/>
          <a:ext cx="1997345" cy="383549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0000"/>
              </a:solidFill>
            </a:rPr>
            <a:t>Secretary to State Legislative Assembly</a:t>
          </a:r>
          <a:endParaRPr lang="en-US" sz="2400" b="1" kern="1200">
            <a:solidFill>
              <a:srgbClr val="000000"/>
            </a:solidFill>
          </a:endParaRPr>
        </a:p>
      </dsp:txBody>
      <dsp:txXfrm>
        <a:off x="7162416" y="1353802"/>
        <a:ext cx="1997345" cy="3835492"/>
      </dsp:txXfrm>
    </dsp:sp>
    <dsp:sp modelId="{4EAFF03D-1166-AA41-A6CD-FD4BAB6A029B}">
      <dsp:nvSpPr>
        <dsp:cNvPr id="0" name=""/>
        <dsp:cNvSpPr/>
      </dsp:nvSpPr>
      <dsp:spPr>
        <a:xfrm>
          <a:off x="0" y="5004775"/>
          <a:ext cx="9161396" cy="38516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CA6F7-3829-F444-90C9-5B9FC6D32490}">
      <dsp:nvSpPr>
        <dsp:cNvPr id="0" name=""/>
        <dsp:cNvSpPr/>
      </dsp:nvSpPr>
      <dsp:spPr>
        <a:xfrm>
          <a:off x="0" y="0"/>
          <a:ext cx="2958414" cy="241972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If not present, contact immediately and dispatch within a day or two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0" y="0"/>
        <a:ext cx="2958414" cy="2419728"/>
      </dsp:txXfrm>
    </dsp:sp>
    <dsp:sp modelId="{D75F4BBE-56E4-1049-B819-481C9F5113A1}">
      <dsp:nvSpPr>
        <dsp:cNvPr id="0" name=""/>
        <dsp:cNvSpPr/>
      </dsp:nvSpPr>
      <dsp:spPr>
        <a:xfrm>
          <a:off x="3254255" y="0"/>
          <a:ext cx="2958414" cy="251795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Certificate to be handed over to candidate and its acknowledgement is obtained immediately if she/he is present at counting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3254255" y="0"/>
        <a:ext cx="2958414" cy="2517959"/>
      </dsp:txXfrm>
    </dsp:sp>
    <dsp:sp modelId="{85FE204E-F305-BC4C-B34A-7DB399D755DA}">
      <dsp:nvSpPr>
        <dsp:cNvPr id="0" name=""/>
        <dsp:cNvSpPr/>
      </dsp:nvSpPr>
      <dsp:spPr>
        <a:xfrm>
          <a:off x="6508510" y="0"/>
          <a:ext cx="2958414" cy="2356217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The acknowledgement of the certificate of return obtained by the RO from the candidate/ his authorized person  would be  required for oath taking by the returned candidate at Parliament/ Assembly 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6508510" y="0"/>
        <a:ext cx="2958414" cy="2356217"/>
      </dsp:txXfrm>
    </dsp:sp>
    <dsp:sp modelId="{FC54A11F-0AFF-3D42-9B20-F9433DD7A716}">
      <dsp:nvSpPr>
        <dsp:cNvPr id="0" name=""/>
        <dsp:cNvSpPr/>
      </dsp:nvSpPr>
      <dsp:spPr>
        <a:xfrm>
          <a:off x="0" y="3023700"/>
          <a:ext cx="2958414" cy="22687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Certificate to be issued in English or Hindi or in official language of the state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0" y="3023700"/>
        <a:ext cx="2958414" cy="2268707"/>
      </dsp:txXfrm>
    </dsp:sp>
    <dsp:sp modelId="{B1E3D70D-16EA-6645-8A1E-E193FAFB0258}">
      <dsp:nvSpPr>
        <dsp:cNvPr id="0" name=""/>
        <dsp:cNvSpPr/>
      </dsp:nvSpPr>
      <dsp:spPr>
        <a:xfrm>
          <a:off x="3254255" y="2979227"/>
          <a:ext cx="2958414" cy="2357654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Candidate can sign in any language she/he likes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3254255" y="2979227"/>
        <a:ext cx="2958414" cy="2357654"/>
      </dsp:txXfrm>
    </dsp:sp>
    <dsp:sp modelId="{41311BD7-F390-214D-85F2-76636A160C53}">
      <dsp:nvSpPr>
        <dsp:cNvPr id="0" name=""/>
        <dsp:cNvSpPr/>
      </dsp:nvSpPr>
      <dsp:spPr>
        <a:xfrm>
          <a:off x="6508510" y="3008870"/>
          <a:ext cx="2958414" cy="229836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Where candidate is not present in locality, certificate to be handed over to authorized person and acknowledgement signed by the same person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6508510" y="3008870"/>
        <a:ext cx="2958414" cy="2298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7CCAC-A75F-BA48-A37F-2CCBA2B09047}">
      <dsp:nvSpPr>
        <dsp:cNvPr id="0" name=""/>
        <dsp:cNvSpPr/>
      </dsp:nvSpPr>
      <dsp:spPr>
        <a:xfrm>
          <a:off x="473315" y="1211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ECI by fax/ email (Without any failure)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473315" y="1211"/>
        <a:ext cx="2757826" cy="1654695"/>
      </dsp:txXfrm>
    </dsp:sp>
    <dsp:sp modelId="{F6F53D32-1778-8540-87AC-B94D89CA1CC3}">
      <dsp:nvSpPr>
        <dsp:cNvPr id="0" name=""/>
        <dsp:cNvSpPr/>
      </dsp:nvSpPr>
      <dsp:spPr>
        <a:xfrm>
          <a:off x="3506924" y="1211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Chief Electoral Officer of State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3506924" y="1211"/>
        <a:ext cx="2757826" cy="1654695"/>
      </dsp:txXfrm>
    </dsp:sp>
    <dsp:sp modelId="{0082B6A3-61E3-D34E-A459-324D7E40F8C1}">
      <dsp:nvSpPr>
        <dsp:cNvPr id="0" name=""/>
        <dsp:cNvSpPr/>
      </dsp:nvSpPr>
      <dsp:spPr>
        <a:xfrm>
          <a:off x="6540533" y="1211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Secy. Gen. </a:t>
          </a:r>
          <a:r>
            <a:rPr lang="en-US" sz="2400" b="0" kern="1200" dirty="0" err="1" smtClean="0">
              <a:solidFill>
                <a:srgbClr val="000000"/>
              </a:solidFill>
            </a:rPr>
            <a:t>Lok</a:t>
          </a:r>
          <a:r>
            <a:rPr lang="en-US" sz="2400" b="0" kern="1200" dirty="0" smtClean="0">
              <a:solidFill>
                <a:srgbClr val="000000"/>
              </a:solidFill>
            </a:rPr>
            <a:t> </a:t>
          </a:r>
          <a:r>
            <a:rPr lang="en-US" sz="2400" b="0" kern="1200" dirty="0" err="1" smtClean="0">
              <a:solidFill>
                <a:srgbClr val="000000"/>
              </a:solidFill>
            </a:rPr>
            <a:t>Sabha</a:t>
          </a:r>
          <a:r>
            <a:rPr lang="en-US" sz="2400" b="0" kern="1200" dirty="0" smtClean="0">
              <a:solidFill>
                <a:srgbClr val="000000"/>
              </a:solidFill>
            </a:rPr>
            <a:t>/ Secretary of State Legislative Assembly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6540533" y="1211"/>
        <a:ext cx="2757826" cy="1654695"/>
      </dsp:txXfrm>
    </dsp:sp>
    <dsp:sp modelId="{730BF761-4B00-5644-A551-3BCF1FCD1149}">
      <dsp:nvSpPr>
        <dsp:cNvPr id="0" name=""/>
        <dsp:cNvSpPr/>
      </dsp:nvSpPr>
      <dsp:spPr>
        <a:xfrm>
          <a:off x="473315" y="1931690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Director of News Services, All India Radio, New Delhi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473315" y="1931690"/>
        <a:ext cx="2757826" cy="1654695"/>
      </dsp:txXfrm>
    </dsp:sp>
    <dsp:sp modelId="{901C7E73-FEAE-1049-BBB4-7FE3E83B2039}">
      <dsp:nvSpPr>
        <dsp:cNvPr id="0" name=""/>
        <dsp:cNvSpPr/>
      </dsp:nvSpPr>
      <dsp:spPr>
        <a:xfrm>
          <a:off x="3506924" y="1931690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AIR Station in State HQ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3506924" y="1931690"/>
        <a:ext cx="2757826" cy="1654695"/>
      </dsp:txXfrm>
    </dsp:sp>
    <dsp:sp modelId="{88ADBD69-3588-5344-A0D4-62BF75D613D9}">
      <dsp:nvSpPr>
        <dsp:cNvPr id="0" name=""/>
        <dsp:cNvSpPr/>
      </dsp:nvSpPr>
      <dsp:spPr>
        <a:xfrm>
          <a:off x="6540533" y="1931690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Director, </a:t>
          </a:r>
          <a:r>
            <a:rPr lang="en-US" sz="2400" b="0" kern="1200" dirty="0" err="1" smtClean="0">
              <a:solidFill>
                <a:srgbClr val="000000"/>
              </a:solidFill>
            </a:rPr>
            <a:t>Doordarshan</a:t>
          </a:r>
          <a:r>
            <a:rPr lang="en-US" sz="2400" b="0" kern="1200" dirty="0" smtClean="0">
              <a:solidFill>
                <a:srgbClr val="000000"/>
              </a:solidFill>
            </a:rPr>
            <a:t> Kendra, New Delhi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6540533" y="1931690"/>
        <a:ext cx="2757826" cy="1654695"/>
      </dsp:txXfrm>
    </dsp:sp>
    <dsp:sp modelId="{8A6A5ED5-F304-9840-ADD9-70E03F176B2B}">
      <dsp:nvSpPr>
        <dsp:cNvPr id="0" name=""/>
        <dsp:cNvSpPr/>
      </dsp:nvSpPr>
      <dsp:spPr>
        <a:xfrm>
          <a:off x="1990120" y="3836752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Information Officer, </a:t>
          </a:r>
          <a:r>
            <a:rPr lang="en-US" sz="2400" b="0" kern="1200" dirty="0" err="1" smtClean="0">
              <a:solidFill>
                <a:srgbClr val="000000"/>
              </a:solidFill>
            </a:rPr>
            <a:t>PIB</a:t>
          </a:r>
          <a:r>
            <a:rPr lang="en-US" sz="2400" b="0" kern="1200" dirty="0" smtClean="0">
              <a:solidFill>
                <a:srgbClr val="000000"/>
              </a:solidFill>
            </a:rPr>
            <a:t>, New Delhi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1990120" y="3836752"/>
        <a:ext cx="2757826" cy="1654695"/>
      </dsp:txXfrm>
    </dsp:sp>
    <dsp:sp modelId="{DB8A38AE-4DBD-D249-B498-B510B9C0BFB1}">
      <dsp:nvSpPr>
        <dsp:cNvPr id="0" name=""/>
        <dsp:cNvSpPr/>
      </dsp:nvSpPr>
      <dsp:spPr>
        <a:xfrm>
          <a:off x="5023729" y="3824044"/>
          <a:ext cx="2757826" cy="165469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</a:rPr>
            <a:t>Ministry of Law Govt. of India/ State Govt. 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5023729" y="3824044"/>
        <a:ext cx="2757826" cy="1654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EB53-F71D-9C4D-9C60-A8A3DE11C589}">
      <dsp:nvSpPr>
        <dsp:cNvPr id="0" name=""/>
        <dsp:cNvSpPr/>
      </dsp:nvSpPr>
      <dsp:spPr>
        <a:xfrm>
          <a:off x="493458" y="724868"/>
          <a:ext cx="8796273" cy="329268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Appoint a senior officer to supervise sealing of packets. </a:t>
          </a:r>
          <a:endParaRPr lang="en-US" sz="1600" kern="1200" dirty="0"/>
        </a:p>
      </dsp:txBody>
      <dsp:txXfrm>
        <a:off x="493458" y="724868"/>
        <a:ext cx="8796273" cy="329268"/>
      </dsp:txXfrm>
    </dsp:sp>
    <dsp:sp modelId="{B7239D81-DF55-0E42-83CB-43B03AE1692B}">
      <dsp:nvSpPr>
        <dsp:cNvPr id="0" name=""/>
        <dsp:cNvSpPr/>
      </dsp:nvSpPr>
      <dsp:spPr>
        <a:xfrm>
          <a:off x="493458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FA4AE3-55FC-9346-B972-10964FD00F6B}">
      <dsp:nvSpPr>
        <dsp:cNvPr id="0" name=""/>
        <dsp:cNvSpPr/>
      </dsp:nvSpPr>
      <dsp:spPr>
        <a:xfrm>
          <a:off x="1734710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31317"/>
                <a:satOff val="791"/>
                <a:lumOff val="63"/>
                <a:alphaOff val="0"/>
                <a:shade val="51000"/>
                <a:satMod val="130000"/>
              </a:schemeClr>
            </a:gs>
            <a:gs pos="80000">
              <a:schemeClr val="accent4">
                <a:hueOff val="-131317"/>
                <a:satOff val="791"/>
                <a:lumOff val="63"/>
                <a:alphaOff val="0"/>
                <a:shade val="93000"/>
                <a:satMod val="130000"/>
              </a:schemeClr>
            </a:gs>
            <a:gs pos="100000">
              <a:schemeClr val="accent4">
                <a:hueOff val="-131317"/>
                <a:satOff val="791"/>
                <a:lumOff val="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31317"/>
              <a:satOff val="791"/>
              <a:lumOff val="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C1868-FB37-4A49-97F5-B7ABA0155572}">
      <dsp:nvSpPr>
        <dsp:cNvPr id="0" name=""/>
        <dsp:cNvSpPr/>
      </dsp:nvSpPr>
      <dsp:spPr>
        <a:xfrm>
          <a:off x="2975962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62633"/>
                <a:satOff val="1582"/>
                <a:lumOff val="127"/>
                <a:alphaOff val="0"/>
                <a:shade val="51000"/>
                <a:satMod val="130000"/>
              </a:schemeClr>
            </a:gs>
            <a:gs pos="80000">
              <a:schemeClr val="accent4">
                <a:hueOff val="-262633"/>
                <a:satOff val="1582"/>
                <a:lumOff val="127"/>
                <a:alphaOff val="0"/>
                <a:shade val="93000"/>
                <a:satMod val="130000"/>
              </a:schemeClr>
            </a:gs>
            <a:gs pos="100000">
              <a:schemeClr val="accent4">
                <a:hueOff val="-262633"/>
                <a:satOff val="1582"/>
                <a:lumOff val="12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62633"/>
              <a:satOff val="1582"/>
              <a:lumOff val="1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8C328-AAA7-0948-9B13-D56AA05E137D}">
      <dsp:nvSpPr>
        <dsp:cNvPr id="0" name=""/>
        <dsp:cNvSpPr/>
      </dsp:nvSpPr>
      <dsp:spPr>
        <a:xfrm>
          <a:off x="4217214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93950"/>
                <a:satOff val="2373"/>
                <a:lumOff val="190"/>
                <a:alphaOff val="0"/>
                <a:shade val="51000"/>
                <a:satMod val="130000"/>
              </a:schemeClr>
            </a:gs>
            <a:gs pos="80000">
              <a:schemeClr val="accent4">
                <a:hueOff val="-393950"/>
                <a:satOff val="2373"/>
                <a:lumOff val="190"/>
                <a:alphaOff val="0"/>
                <a:shade val="93000"/>
                <a:satMod val="130000"/>
              </a:schemeClr>
            </a:gs>
            <a:gs pos="100000">
              <a:schemeClr val="accent4">
                <a:hueOff val="-393950"/>
                <a:satOff val="2373"/>
                <a:lumOff val="1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93950"/>
              <a:satOff val="2373"/>
              <a:lumOff val="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9D6BB-F5D1-FC4D-A6BE-2E8D5E5EA979}">
      <dsp:nvSpPr>
        <dsp:cNvPr id="0" name=""/>
        <dsp:cNvSpPr/>
      </dsp:nvSpPr>
      <dsp:spPr>
        <a:xfrm>
          <a:off x="5458466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525267"/>
                <a:satOff val="3165"/>
                <a:lumOff val="254"/>
                <a:alphaOff val="0"/>
                <a:shade val="51000"/>
                <a:satMod val="130000"/>
              </a:schemeClr>
            </a:gs>
            <a:gs pos="80000">
              <a:schemeClr val="accent4">
                <a:hueOff val="-525267"/>
                <a:satOff val="3165"/>
                <a:lumOff val="254"/>
                <a:alphaOff val="0"/>
                <a:shade val="93000"/>
                <a:satMod val="130000"/>
              </a:schemeClr>
            </a:gs>
            <a:gs pos="100000">
              <a:schemeClr val="accent4">
                <a:hueOff val="-525267"/>
                <a:satOff val="3165"/>
                <a:lumOff val="2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525267"/>
              <a:satOff val="3165"/>
              <a:lumOff val="2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20F4B-16E1-5F47-B2E6-2E28A5695B82}">
      <dsp:nvSpPr>
        <dsp:cNvPr id="0" name=""/>
        <dsp:cNvSpPr/>
      </dsp:nvSpPr>
      <dsp:spPr>
        <a:xfrm>
          <a:off x="6699718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656584"/>
                <a:satOff val="3956"/>
                <a:lumOff val="317"/>
                <a:alphaOff val="0"/>
                <a:shade val="51000"/>
                <a:satMod val="130000"/>
              </a:schemeClr>
            </a:gs>
            <a:gs pos="80000">
              <a:schemeClr val="accent4">
                <a:hueOff val="-656584"/>
                <a:satOff val="3956"/>
                <a:lumOff val="317"/>
                <a:alphaOff val="0"/>
                <a:shade val="93000"/>
                <a:satMod val="130000"/>
              </a:schemeClr>
            </a:gs>
            <a:gs pos="100000">
              <a:schemeClr val="accent4">
                <a:hueOff val="-656584"/>
                <a:satOff val="3956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656584"/>
              <a:satOff val="3956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B7084-4EE9-1344-855F-79E8240042ED}">
      <dsp:nvSpPr>
        <dsp:cNvPr id="0" name=""/>
        <dsp:cNvSpPr/>
      </dsp:nvSpPr>
      <dsp:spPr>
        <a:xfrm>
          <a:off x="7940970" y="1054137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787901"/>
                <a:satOff val="4747"/>
                <a:lumOff val="380"/>
                <a:alphaOff val="0"/>
                <a:shade val="51000"/>
                <a:satMod val="130000"/>
              </a:schemeClr>
            </a:gs>
            <a:gs pos="80000">
              <a:schemeClr val="accent4">
                <a:hueOff val="-787901"/>
                <a:satOff val="4747"/>
                <a:lumOff val="380"/>
                <a:alphaOff val="0"/>
                <a:shade val="93000"/>
                <a:satMod val="130000"/>
              </a:schemeClr>
            </a:gs>
            <a:gs pos="100000">
              <a:schemeClr val="accent4">
                <a:hueOff val="-787901"/>
                <a:satOff val="4747"/>
                <a:lumOff val="3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87901"/>
              <a:satOff val="4747"/>
              <a:lumOff val="3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F733A-6DE0-4B44-A17F-75929C00ACA2}">
      <dsp:nvSpPr>
        <dsp:cNvPr id="0" name=""/>
        <dsp:cNvSpPr/>
      </dsp:nvSpPr>
      <dsp:spPr>
        <a:xfrm>
          <a:off x="493458" y="1382751"/>
          <a:ext cx="8796273" cy="60303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These papers are to be sealed with Secret Seal of ECI</a:t>
          </a:r>
          <a:endParaRPr lang="en-US" sz="1600" kern="1200" dirty="0"/>
        </a:p>
      </dsp:txBody>
      <dsp:txXfrm>
        <a:off x="493458" y="1382751"/>
        <a:ext cx="8796273" cy="603032"/>
      </dsp:txXfrm>
    </dsp:sp>
    <dsp:sp modelId="{B6F1555A-A2EA-B145-97A4-B7D1277DAA69}">
      <dsp:nvSpPr>
        <dsp:cNvPr id="0" name=""/>
        <dsp:cNvSpPr/>
      </dsp:nvSpPr>
      <dsp:spPr>
        <a:xfrm>
          <a:off x="493458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919217"/>
                <a:satOff val="5538"/>
                <a:lumOff val="444"/>
                <a:alphaOff val="0"/>
                <a:shade val="51000"/>
                <a:satMod val="130000"/>
              </a:schemeClr>
            </a:gs>
            <a:gs pos="80000">
              <a:schemeClr val="accent4">
                <a:hueOff val="-919217"/>
                <a:satOff val="5538"/>
                <a:lumOff val="444"/>
                <a:alphaOff val="0"/>
                <a:shade val="93000"/>
                <a:satMod val="130000"/>
              </a:schemeClr>
            </a:gs>
            <a:gs pos="100000">
              <a:schemeClr val="accent4">
                <a:hueOff val="-919217"/>
                <a:satOff val="5538"/>
                <a:lumOff val="4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919217"/>
              <a:satOff val="5538"/>
              <a:lumOff val="4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6EAF2-2935-294E-BBDF-11A8393B0A4C}">
      <dsp:nvSpPr>
        <dsp:cNvPr id="0" name=""/>
        <dsp:cNvSpPr/>
      </dsp:nvSpPr>
      <dsp:spPr>
        <a:xfrm>
          <a:off x="1734710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050534"/>
                <a:satOff val="6329"/>
                <a:lumOff val="507"/>
                <a:alphaOff val="0"/>
                <a:shade val="51000"/>
                <a:satMod val="130000"/>
              </a:schemeClr>
            </a:gs>
            <a:gs pos="80000">
              <a:schemeClr val="accent4">
                <a:hueOff val="-1050534"/>
                <a:satOff val="6329"/>
                <a:lumOff val="507"/>
                <a:alphaOff val="0"/>
                <a:shade val="93000"/>
                <a:satMod val="130000"/>
              </a:schemeClr>
            </a:gs>
            <a:gs pos="100000">
              <a:schemeClr val="accent4">
                <a:hueOff val="-1050534"/>
                <a:satOff val="6329"/>
                <a:lumOff val="5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050534"/>
              <a:satOff val="6329"/>
              <a:lumOff val="5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082A6-0FBB-9C41-A7AA-F847737A4A97}">
      <dsp:nvSpPr>
        <dsp:cNvPr id="0" name=""/>
        <dsp:cNvSpPr/>
      </dsp:nvSpPr>
      <dsp:spPr>
        <a:xfrm>
          <a:off x="2975962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181851"/>
                <a:satOff val="7120"/>
                <a:lumOff val="571"/>
                <a:alphaOff val="0"/>
                <a:shade val="51000"/>
                <a:satMod val="130000"/>
              </a:schemeClr>
            </a:gs>
            <a:gs pos="80000">
              <a:schemeClr val="accent4">
                <a:hueOff val="-1181851"/>
                <a:satOff val="7120"/>
                <a:lumOff val="571"/>
                <a:alphaOff val="0"/>
                <a:shade val="93000"/>
                <a:satMod val="130000"/>
              </a:schemeClr>
            </a:gs>
            <a:gs pos="100000">
              <a:schemeClr val="accent4">
                <a:hueOff val="-1181851"/>
                <a:satOff val="7120"/>
                <a:lumOff val="5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81851"/>
              <a:satOff val="7120"/>
              <a:lumOff val="5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DBF83-EDBE-6B4E-A301-EAB30D295D66}">
      <dsp:nvSpPr>
        <dsp:cNvPr id="0" name=""/>
        <dsp:cNvSpPr/>
      </dsp:nvSpPr>
      <dsp:spPr>
        <a:xfrm>
          <a:off x="4217214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313168"/>
                <a:satOff val="7911"/>
                <a:lumOff val="634"/>
                <a:alphaOff val="0"/>
                <a:shade val="51000"/>
                <a:satMod val="130000"/>
              </a:schemeClr>
            </a:gs>
            <a:gs pos="80000">
              <a:schemeClr val="accent4">
                <a:hueOff val="-1313168"/>
                <a:satOff val="7911"/>
                <a:lumOff val="634"/>
                <a:alphaOff val="0"/>
                <a:shade val="93000"/>
                <a:satMod val="130000"/>
              </a:schemeClr>
            </a:gs>
            <a:gs pos="100000">
              <a:schemeClr val="accent4">
                <a:hueOff val="-1313168"/>
                <a:satOff val="7911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313168"/>
              <a:satOff val="7911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7CD1A-ADBD-8E4A-A9C1-8EB91B787CCC}">
      <dsp:nvSpPr>
        <dsp:cNvPr id="0" name=""/>
        <dsp:cNvSpPr/>
      </dsp:nvSpPr>
      <dsp:spPr>
        <a:xfrm>
          <a:off x="5458466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444484"/>
                <a:satOff val="8703"/>
                <a:lumOff val="698"/>
                <a:alphaOff val="0"/>
                <a:shade val="51000"/>
                <a:satMod val="130000"/>
              </a:schemeClr>
            </a:gs>
            <a:gs pos="80000">
              <a:schemeClr val="accent4">
                <a:hueOff val="-1444484"/>
                <a:satOff val="8703"/>
                <a:lumOff val="698"/>
                <a:alphaOff val="0"/>
                <a:shade val="93000"/>
                <a:satMod val="130000"/>
              </a:schemeClr>
            </a:gs>
            <a:gs pos="100000">
              <a:schemeClr val="accent4">
                <a:hueOff val="-1444484"/>
                <a:satOff val="8703"/>
                <a:lumOff val="6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44484"/>
              <a:satOff val="8703"/>
              <a:lumOff val="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695E00-AE5E-C34B-BEA3-3549DF112B41}">
      <dsp:nvSpPr>
        <dsp:cNvPr id="0" name=""/>
        <dsp:cNvSpPr/>
      </dsp:nvSpPr>
      <dsp:spPr>
        <a:xfrm>
          <a:off x="6699718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575801"/>
                <a:satOff val="9494"/>
                <a:lumOff val="761"/>
                <a:alphaOff val="0"/>
                <a:shade val="51000"/>
                <a:satMod val="130000"/>
              </a:schemeClr>
            </a:gs>
            <a:gs pos="80000">
              <a:schemeClr val="accent4">
                <a:hueOff val="-1575801"/>
                <a:satOff val="9494"/>
                <a:lumOff val="761"/>
                <a:alphaOff val="0"/>
                <a:shade val="93000"/>
                <a:satMod val="130000"/>
              </a:schemeClr>
            </a:gs>
            <a:gs pos="100000">
              <a:schemeClr val="accent4">
                <a:hueOff val="-1575801"/>
                <a:satOff val="9494"/>
                <a:lumOff val="7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575801"/>
              <a:satOff val="9494"/>
              <a:lumOff val="7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B27EC-C78E-6741-9C69-92746AA6F50C}">
      <dsp:nvSpPr>
        <dsp:cNvPr id="0" name=""/>
        <dsp:cNvSpPr/>
      </dsp:nvSpPr>
      <dsp:spPr>
        <a:xfrm>
          <a:off x="7940970" y="1985783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707118"/>
                <a:satOff val="10285"/>
                <a:lumOff val="824"/>
                <a:alphaOff val="0"/>
                <a:shade val="51000"/>
                <a:satMod val="130000"/>
              </a:schemeClr>
            </a:gs>
            <a:gs pos="80000">
              <a:schemeClr val="accent4">
                <a:hueOff val="-1707118"/>
                <a:satOff val="10285"/>
                <a:lumOff val="8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707118"/>
                <a:satOff val="10285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707118"/>
              <a:satOff val="10285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8BF80-89C3-044F-9D06-4A3739BD06F7}">
      <dsp:nvSpPr>
        <dsp:cNvPr id="0" name=""/>
        <dsp:cNvSpPr/>
      </dsp:nvSpPr>
      <dsp:spPr>
        <a:xfrm>
          <a:off x="493458" y="2097194"/>
          <a:ext cx="8768741" cy="35413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All of these are to be put in steel trunk</a:t>
          </a:r>
          <a:endParaRPr lang="en-US" sz="1600" kern="1200" dirty="0"/>
        </a:p>
      </dsp:txBody>
      <dsp:txXfrm>
        <a:off x="493458" y="2097194"/>
        <a:ext cx="8768741" cy="354137"/>
      </dsp:txXfrm>
    </dsp:sp>
    <dsp:sp modelId="{EDF5C352-B99C-AF43-82FF-33605DA90EEB}">
      <dsp:nvSpPr>
        <dsp:cNvPr id="0" name=""/>
        <dsp:cNvSpPr/>
      </dsp:nvSpPr>
      <dsp:spPr>
        <a:xfrm>
          <a:off x="493458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838435"/>
                <a:satOff val="11076"/>
                <a:lumOff val="888"/>
                <a:alphaOff val="0"/>
                <a:shade val="51000"/>
                <a:satMod val="130000"/>
              </a:schemeClr>
            </a:gs>
            <a:gs pos="80000">
              <a:schemeClr val="accent4">
                <a:hueOff val="-1838435"/>
                <a:satOff val="11076"/>
                <a:lumOff val="888"/>
                <a:alphaOff val="0"/>
                <a:shade val="93000"/>
                <a:satMod val="130000"/>
              </a:schemeClr>
            </a:gs>
            <a:gs pos="100000">
              <a:schemeClr val="accent4">
                <a:hueOff val="-1838435"/>
                <a:satOff val="11076"/>
                <a:lumOff val="8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838435"/>
              <a:satOff val="11076"/>
              <a:lumOff val="8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59805C-9040-7044-A683-8F7AC1C575EC}">
      <dsp:nvSpPr>
        <dsp:cNvPr id="0" name=""/>
        <dsp:cNvSpPr/>
      </dsp:nvSpPr>
      <dsp:spPr>
        <a:xfrm>
          <a:off x="1734710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1969751"/>
                <a:satOff val="11867"/>
                <a:lumOff val="951"/>
                <a:alphaOff val="0"/>
                <a:shade val="51000"/>
                <a:satMod val="130000"/>
              </a:schemeClr>
            </a:gs>
            <a:gs pos="80000">
              <a:schemeClr val="accent4">
                <a:hueOff val="-1969751"/>
                <a:satOff val="11867"/>
                <a:lumOff val="951"/>
                <a:alphaOff val="0"/>
                <a:shade val="93000"/>
                <a:satMod val="130000"/>
              </a:schemeClr>
            </a:gs>
            <a:gs pos="100000">
              <a:schemeClr val="accent4">
                <a:hueOff val="-1969751"/>
                <a:satOff val="11867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969751"/>
              <a:satOff val="11867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0B3D8-BD61-F945-80CC-962A84EE5D85}">
      <dsp:nvSpPr>
        <dsp:cNvPr id="0" name=""/>
        <dsp:cNvSpPr/>
      </dsp:nvSpPr>
      <dsp:spPr>
        <a:xfrm>
          <a:off x="2975962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101068"/>
                <a:satOff val="12658"/>
                <a:lumOff val="1015"/>
                <a:alphaOff val="0"/>
                <a:shade val="51000"/>
                <a:satMod val="130000"/>
              </a:schemeClr>
            </a:gs>
            <a:gs pos="80000">
              <a:schemeClr val="accent4">
                <a:hueOff val="-2101068"/>
                <a:satOff val="12658"/>
                <a:lumOff val="1015"/>
                <a:alphaOff val="0"/>
                <a:shade val="93000"/>
                <a:satMod val="130000"/>
              </a:schemeClr>
            </a:gs>
            <a:gs pos="100000">
              <a:schemeClr val="accent4">
                <a:hueOff val="-2101068"/>
                <a:satOff val="12658"/>
                <a:lumOff val="10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101068"/>
              <a:satOff val="12658"/>
              <a:lumOff val="10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9BEE6-9901-2C45-A79F-8CEA11C9DC9D}">
      <dsp:nvSpPr>
        <dsp:cNvPr id="0" name=""/>
        <dsp:cNvSpPr/>
      </dsp:nvSpPr>
      <dsp:spPr>
        <a:xfrm>
          <a:off x="4217214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DB3E69-3319-4E46-910B-2B154442AA29}">
      <dsp:nvSpPr>
        <dsp:cNvPr id="0" name=""/>
        <dsp:cNvSpPr/>
      </dsp:nvSpPr>
      <dsp:spPr>
        <a:xfrm>
          <a:off x="5458466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363702"/>
                <a:satOff val="14241"/>
                <a:lumOff val="1141"/>
                <a:alphaOff val="0"/>
                <a:shade val="51000"/>
                <a:satMod val="130000"/>
              </a:schemeClr>
            </a:gs>
            <a:gs pos="80000">
              <a:schemeClr val="accent4">
                <a:hueOff val="-2363702"/>
                <a:satOff val="14241"/>
                <a:lumOff val="1141"/>
                <a:alphaOff val="0"/>
                <a:shade val="93000"/>
                <a:satMod val="130000"/>
              </a:schemeClr>
            </a:gs>
            <a:gs pos="100000">
              <a:schemeClr val="accent4">
                <a:hueOff val="-2363702"/>
                <a:satOff val="14241"/>
                <a:lumOff val="11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363702"/>
              <a:satOff val="14241"/>
              <a:lumOff val="11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DBC95-D8C1-0449-852B-DEB8B30F907F}">
      <dsp:nvSpPr>
        <dsp:cNvPr id="0" name=""/>
        <dsp:cNvSpPr/>
      </dsp:nvSpPr>
      <dsp:spPr>
        <a:xfrm>
          <a:off x="6699718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495018"/>
                <a:satOff val="15032"/>
                <a:lumOff val="1205"/>
                <a:alphaOff val="0"/>
                <a:shade val="51000"/>
                <a:satMod val="130000"/>
              </a:schemeClr>
            </a:gs>
            <a:gs pos="80000">
              <a:schemeClr val="accent4">
                <a:hueOff val="-2495018"/>
                <a:satOff val="15032"/>
                <a:lumOff val="1205"/>
                <a:alphaOff val="0"/>
                <a:shade val="93000"/>
                <a:satMod val="130000"/>
              </a:schemeClr>
            </a:gs>
            <a:gs pos="100000">
              <a:schemeClr val="accent4">
                <a:hueOff val="-2495018"/>
                <a:satOff val="15032"/>
                <a:lumOff val="12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495018"/>
              <a:satOff val="15032"/>
              <a:lumOff val="12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8EA2C0-5DAB-ED42-AC33-1B91A10FEA3D}">
      <dsp:nvSpPr>
        <dsp:cNvPr id="0" name=""/>
        <dsp:cNvSpPr/>
      </dsp:nvSpPr>
      <dsp:spPr>
        <a:xfrm>
          <a:off x="7940970" y="266853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626335"/>
                <a:satOff val="15823"/>
                <a:lumOff val="1268"/>
                <a:alphaOff val="0"/>
                <a:shade val="51000"/>
                <a:satMod val="130000"/>
              </a:schemeClr>
            </a:gs>
            <a:gs pos="80000">
              <a:schemeClr val="accent4">
                <a:hueOff val="-2626335"/>
                <a:satOff val="15823"/>
                <a:lumOff val="1268"/>
                <a:alphaOff val="0"/>
                <a:shade val="93000"/>
                <a:satMod val="130000"/>
              </a:schemeClr>
            </a:gs>
            <a:gs pos="100000">
              <a:schemeClr val="accent4">
                <a:hueOff val="-2626335"/>
                <a:satOff val="15823"/>
                <a:lumOff val="12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626335"/>
              <a:satOff val="15823"/>
              <a:lumOff val="12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EA951-D29A-7E48-B012-C4B63490E7F7}">
      <dsp:nvSpPr>
        <dsp:cNvPr id="0" name=""/>
        <dsp:cNvSpPr/>
      </dsp:nvSpPr>
      <dsp:spPr>
        <a:xfrm>
          <a:off x="497768" y="3078683"/>
          <a:ext cx="8796273" cy="146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Each steel trunk locked with two locks and each lock be sealed.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EVMs and election papers thus sealed shall be deposited in safe custody of DEO without delay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DEO should ensure that these are deposited in treasury/sub-treasury under double lock, key of one will be kept with DEO himself</a:t>
          </a:r>
          <a:r>
            <a:rPr lang="en-US" sz="1400" b="1" kern="1200" dirty="0" smtClean="0"/>
            <a:t>.</a:t>
          </a:r>
          <a:endParaRPr lang="en-US" sz="1400" b="1" kern="1200" dirty="0"/>
        </a:p>
      </dsp:txBody>
      <dsp:txXfrm>
        <a:off x="497768" y="3078683"/>
        <a:ext cx="8796273" cy="1468665"/>
      </dsp:txXfrm>
    </dsp:sp>
    <dsp:sp modelId="{A15D75D3-5B73-024B-9FEC-6A07150944BE}">
      <dsp:nvSpPr>
        <dsp:cNvPr id="0" name=""/>
        <dsp:cNvSpPr/>
      </dsp:nvSpPr>
      <dsp:spPr>
        <a:xfrm>
          <a:off x="493458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757652"/>
                <a:satOff val="16614"/>
                <a:lumOff val="1332"/>
                <a:alphaOff val="0"/>
                <a:shade val="51000"/>
                <a:satMod val="130000"/>
              </a:schemeClr>
            </a:gs>
            <a:gs pos="80000">
              <a:schemeClr val="accent4">
                <a:hueOff val="-2757652"/>
                <a:satOff val="16614"/>
                <a:lumOff val="13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757652"/>
                <a:satOff val="16614"/>
                <a:lumOff val="133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757652"/>
              <a:satOff val="16614"/>
              <a:lumOff val="13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9CC63-2126-E54F-B77D-F7E01A7FD8A8}">
      <dsp:nvSpPr>
        <dsp:cNvPr id="0" name=""/>
        <dsp:cNvSpPr/>
      </dsp:nvSpPr>
      <dsp:spPr>
        <a:xfrm>
          <a:off x="1734710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2888969"/>
                <a:satOff val="17405"/>
                <a:lumOff val="1395"/>
                <a:alphaOff val="0"/>
                <a:shade val="51000"/>
                <a:satMod val="130000"/>
              </a:schemeClr>
            </a:gs>
            <a:gs pos="80000">
              <a:schemeClr val="accent4">
                <a:hueOff val="-2888969"/>
                <a:satOff val="17405"/>
                <a:lumOff val="1395"/>
                <a:alphaOff val="0"/>
                <a:shade val="93000"/>
                <a:satMod val="130000"/>
              </a:schemeClr>
            </a:gs>
            <a:gs pos="100000">
              <a:schemeClr val="accent4">
                <a:hueOff val="-2888969"/>
                <a:satOff val="17405"/>
                <a:lumOff val="13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888969"/>
              <a:satOff val="17405"/>
              <a:lumOff val="1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F67C8-EEC5-7046-AD81-D2485D5A99E1}">
      <dsp:nvSpPr>
        <dsp:cNvPr id="0" name=""/>
        <dsp:cNvSpPr/>
      </dsp:nvSpPr>
      <dsp:spPr>
        <a:xfrm>
          <a:off x="2975962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020285"/>
                <a:satOff val="18196"/>
                <a:lumOff val="1458"/>
                <a:alphaOff val="0"/>
                <a:shade val="51000"/>
                <a:satMod val="130000"/>
              </a:schemeClr>
            </a:gs>
            <a:gs pos="80000">
              <a:schemeClr val="accent4">
                <a:hueOff val="-3020285"/>
                <a:satOff val="18196"/>
                <a:lumOff val="1458"/>
                <a:alphaOff val="0"/>
                <a:shade val="93000"/>
                <a:satMod val="130000"/>
              </a:schemeClr>
            </a:gs>
            <a:gs pos="100000">
              <a:schemeClr val="accent4">
                <a:hueOff val="-3020285"/>
                <a:satOff val="18196"/>
                <a:lumOff val="1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020285"/>
              <a:satOff val="18196"/>
              <a:lumOff val="1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0BD95-86E9-C349-BB15-9D7452037403}">
      <dsp:nvSpPr>
        <dsp:cNvPr id="0" name=""/>
        <dsp:cNvSpPr/>
      </dsp:nvSpPr>
      <dsp:spPr>
        <a:xfrm>
          <a:off x="4217214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151602"/>
                <a:satOff val="18988"/>
                <a:lumOff val="1522"/>
                <a:alphaOff val="0"/>
                <a:shade val="51000"/>
                <a:satMod val="130000"/>
              </a:schemeClr>
            </a:gs>
            <a:gs pos="80000">
              <a:schemeClr val="accent4">
                <a:hueOff val="-3151602"/>
                <a:satOff val="18988"/>
                <a:lumOff val="1522"/>
                <a:alphaOff val="0"/>
                <a:shade val="93000"/>
                <a:satMod val="130000"/>
              </a:schemeClr>
            </a:gs>
            <a:gs pos="100000">
              <a:schemeClr val="accent4">
                <a:hueOff val="-3151602"/>
                <a:satOff val="18988"/>
                <a:lumOff val="15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151602"/>
              <a:satOff val="18988"/>
              <a:lumOff val="15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CA060-8E71-A140-85D4-0B1DF840A892}">
      <dsp:nvSpPr>
        <dsp:cNvPr id="0" name=""/>
        <dsp:cNvSpPr/>
      </dsp:nvSpPr>
      <dsp:spPr>
        <a:xfrm>
          <a:off x="5458466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282919"/>
                <a:satOff val="19779"/>
                <a:lumOff val="1585"/>
                <a:alphaOff val="0"/>
                <a:shade val="51000"/>
                <a:satMod val="130000"/>
              </a:schemeClr>
            </a:gs>
            <a:gs pos="80000">
              <a:schemeClr val="accent4">
                <a:hueOff val="-3282919"/>
                <a:satOff val="19779"/>
                <a:lumOff val="1585"/>
                <a:alphaOff val="0"/>
                <a:shade val="93000"/>
                <a:satMod val="130000"/>
              </a:schemeClr>
            </a:gs>
            <a:gs pos="100000">
              <a:schemeClr val="accent4">
                <a:hueOff val="-3282919"/>
                <a:satOff val="19779"/>
                <a:lumOff val="158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282919"/>
              <a:satOff val="19779"/>
              <a:lumOff val="15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2C0D6-9F9F-DD46-9E1D-D972CA3FCA09}">
      <dsp:nvSpPr>
        <dsp:cNvPr id="0" name=""/>
        <dsp:cNvSpPr/>
      </dsp:nvSpPr>
      <dsp:spPr>
        <a:xfrm>
          <a:off x="6699718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414236"/>
                <a:satOff val="20570"/>
                <a:lumOff val="1649"/>
                <a:alphaOff val="0"/>
                <a:shade val="51000"/>
                <a:satMod val="130000"/>
              </a:schemeClr>
            </a:gs>
            <a:gs pos="80000">
              <a:schemeClr val="accent4">
                <a:hueOff val="-3414236"/>
                <a:satOff val="20570"/>
                <a:lumOff val="1649"/>
                <a:alphaOff val="0"/>
                <a:shade val="93000"/>
                <a:satMod val="130000"/>
              </a:schemeClr>
            </a:gs>
            <a:gs pos="100000">
              <a:schemeClr val="accent4">
                <a:hueOff val="-3414236"/>
                <a:satOff val="20570"/>
                <a:lumOff val="16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14236"/>
              <a:satOff val="20570"/>
              <a:lumOff val="16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6FBFB-A818-9843-9494-6CA6CC201EA6}">
      <dsp:nvSpPr>
        <dsp:cNvPr id="0" name=""/>
        <dsp:cNvSpPr/>
      </dsp:nvSpPr>
      <dsp:spPr>
        <a:xfrm>
          <a:off x="7940970" y="4465816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545552"/>
                <a:satOff val="21361"/>
                <a:lumOff val="1712"/>
                <a:alphaOff val="0"/>
                <a:shade val="51000"/>
                <a:satMod val="130000"/>
              </a:schemeClr>
            </a:gs>
            <a:gs pos="80000">
              <a:schemeClr val="accent4">
                <a:hueOff val="-3545552"/>
                <a:satOff val="21361"/>
                <a:lumOff val="1712"/>
                <a:alphaOff val="0"/>
                <a:shade val="93000"/>
                <a:satMod val="130000"/>
              </a:schemeClr>
            </a:gs>
            <a:gs pos="100000">
              <a:schemeClr val="accent4">
                <a:hueOff val="-3545552"/>
                <a:satOff val="21361"/>
                <a:lumOff val="17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545552"/>
              <a:satOff val="21361"/>
              <a:lumOff val="17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9B42-F1B0-0547-BF72-314494D0108A}">
      <dsp:nvSpPr>
        <dsp:cNvPr id="0" name=""/>
        <dsp:cNvSpPr/>
      </dsp:nvSpPr>
      <dsp:spPr>
        <a:xfrm>
          <a:off x="493458" y="4794430"/>
          <a:ext cx="8796273" cy="94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 envelopes sealed under R 93(1) shall not be opened and their contents inspected by any person/authority except under the order of a competent court under   Secret Seal NOT to be put on locks.</a:t>
          </a:r>
          <a:endParaRPr lang="en-US" sz="1600" kern="1200" dirty="0"/>
        </a:p>
      </dsp:txBody>
      <dsp:txXfrm>
        <a:off x="493458" y="4794430"/>
        <a:ext cx="8796273" cy="948814"/>
      </dsp:txXfrm>
    </dsp:sp>
    <dsp:sp modelId="{E1DFAD96-4DF3-7649-B705-4D8894961862}">
      <dsp:nvSpPr>
        <dsp:cNvPr id="0" name=""/>
        <dsp:cNvSpPr/>
      </dsp:nvSpPr>
      <dsp:spPr>
        <a:xfrm>
          <a:off x="493458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676869"/>
                <a:satOff val="22152"/>
                <a:lumOff val="1776"/>
                <a:alphaOff val="0"/>
                <a:shade val="51000"/>
                <a:satMod val="130000"/>
              </a:schemeClr>
            </a:gs>
            <a:gs pos="80000">
              <a:schemeClr val="accent4">
                <a:hueOff val="-3676869"/>
                <a:satOff val="22152"/>
                <a:lumOff val="1776"/>
                <a:alphaOff val="0"/>
                <a:shade val="93000"/>
                <a:satMod val="130000"/>
              </a:schemeClr>
            </a:gs>
            <a:gs pos="100000">
              <a:schemeClr val="accent4">
                <a:hueOff val="-3676869"/>
                <a:satOff val="22152"/>
                <a:lumOff val="17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676869"/>
              <a:satOff val="22152"/>
              <a:lumOff val="17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F1014-EECF-9C4E-965D-2614C40C2D15}">
      <dsp:nvSpPr>
        <dsp:cNvPr id="0" name=""/>
        <dsp:cNvSpPr/>
      </dsp:nvSpPr>
      <dsp:spPr>
        <a:xfrm>
          <a:off x="1734710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808186"/>
                <a:satOff val="22943"/>
                <a:lumOff val="1839"/>
                <a:alphaOff val="0"/>
                <a:shade val="51000"/>
                <a:satMod val="130000"/>
              </a:schemeClr>
            </a:gs>
            <a:gs pos="80000">
              <a:schemeClr val="accent4">
                <a:hueOff val="-3808186"/>
                <a:satOff val="22943"/>
                <a:lumOff val="1839"/>
                <a:alphaOff val="0"/>
                <a:shade val="93000"/>
                <a:satMod val="130000"/>
              </a:schemeClr>
            </a:gs>
            <a:gs pos="100000">
              <a:schemeClr val="accent4">
                <a:hueOff val="-3808186"/>
                <a:satOff val="22943"/>
                <a:lumOff val="18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808186"/>
              <a:satOff val="22943"/>
              <a:lumOff val="18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981C2-6E04-FE46-8193-0B014D808245}">
      <dsp:nvSpPr>
        <dsp:cNvPr id="0" name=""/>
        <dsp:cNvSpPr/>
      </dsp:nvSpPr>
      <dsp:spPr>
        <a:xfrm>
          <a:off x="2975962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3939503"/>
                <a:satOff val="23734"/>
                <a:lumOff val="1902"/>
                <a:alphaOff val="0"/>
                <a:shade val="51000"/>
                <a:satMod val="130000"/>
              </a:schemeClr>
            </a:gs>
            <a:gs pos="80000">
              <a:schemeClr val="accent4">
                <a:hueOff val="-3939503"/>
                <a:satOff val="23734"/>
                <a:lumOff val="1902"/>
                <a:alphaOff val="0"/>
                <a:shade val="93000"/>
                <a:satMod val="130000"/>
              </a:schemeClr>
            </a:gs>
            <a:gs pos="100000">
              <a:schemeClr val="accent4">
                <a:hueOff val="-3939503"/>
                <a:satOff val="23734"/>
                <a:lumOff val="1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939503"/>
              <a:satOff val="23734"/>
              <a:lumOff val="1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666F6B-9484-264B-9D3B-73F24010D9C7}">
      <dsp:nvSpPr>
        <dsp:cNvPr id="0" name=""/>
        <dsp:cNvSpPr/>
      </dsp:nvSpPr>
      <dsp:spPr>
        <a:xfrm>
          <a:off x="4217214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4070819"/>
                <a:satOff val="24526"/>
                <a:lumOff val="1966"/>
                <a:alphaOff val="0"/>
                <a:shade val="51000"/>
                <a:satMod val="130000"/>
              </a:schemeClr>
            </a:gs>
            <a:gs pos="80000">
              <a:schemeClr val="accent4">
                <a:hueOff val="-4070819"/>
                <a:satOff val="24526"/>
                <a:lumOff val="1966"/>
                <a:alphaOff val="0"/>
                <a:shade val="93000"/>
                <a:satMod val="130000"/>
              </a:schemeClr>
            </a:gs>
            <a:gs pos="100000">
              <a:schemeClr val="accent4">
                <a:hueOff val="-4070819"/>
                <a:satOff val="24526"/>
                <a:lumOff val="196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70819"/>
              <a:satOff val="24526"/>
              <a:lumOff val="1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814E8-82C5-394E-A2E1-1F7794CB3060}">
      <dsp:nvSpPr>
        <dsp:cNvPr id="0" name=""/>
        <dsp:cNvSpPr/>
      </dsp:nvSpPr>
      <dsp:spPr>
        <a:xfrm>
          <a:off x="5458466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4202136"/>
                <a:satOff val="25317"/>
                <a:lumOff val="2029"/>
                <a:alphaOff val="0"/>
                <a:shade val="51000"/>
                <a:satMod val="130000"/>
              </a:schemeClr>
            </a:gs>
            <a:gs pos="80000">
              <a:schemeClr val="accent4">
                <a:hueOff val="-4202136"/>
                <a:satOff val="25317"/>
                <a:lumOff val="2029"/>
                <a:alphaOff val="0"/>
                <a:shade val="93000"/>
                <a:satMod val="130000"/>
              </a:schemeClr>
            </a:gs>
            <a:gs pos="100000">
              <a:schemeClr val="accent4">
                <a:hueOff val="-4202136"/>
                <a:satOff val="25317"/>
                <a:lumOff val="20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202136"/>
              <a:satOff val="25317"/>
              <a:lumOff val="20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B00B8-AB58-9E42-AE83-3695617DC609}">
      <dsp:nvSpPr>
        <dsp:cNvPr id="0" name=""/>
        <dsp:cNvSpPr/>
      </dsp:nvSpPr>
      <dsp:spPr>
        <a:xfrm>
          <a:off x="6699718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4333453"/>
                <a:satOff val="26108"/>
                <a:lumOff val="2093"/>
                <a:alphaOff val="0"/>
                <a:shade val="51000"/>
                <a:satMod val="130000"/>
              </a:schemeClr>
            </a:gs>
            <a:gs pos="80000">
              <a:schemeClr val="accent4">
                <a:hueOff val="-4333453"/>
                <a:satOff val="26108"/>
                <a:lumOff val="2093"/>
                <a:alphaOff val="0"/>
                <a:shade val="93000"/>
                <a:satMod val="130000"/>
              </a:schemeClr>
            </a:gs>
            <a:gs pos="100000">
              <a:schemeClr val="accent4">
                <a:hueOff val="-4333453"/>
                <a:satOff val="26108"/>
                <a:lumOff val="20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333453"/>
              <a:satOff val="26108"/>
              <a:lumOff val="20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35D14-D774-1841-B9F3-B4D4D9F0EFD0}">
      <dsp:nvSpPr>
        <dsp:cNvPr id="0" name=""/>
        <dsp:cNvSpPr/>
      </dsp:nvSpPr>
      <dsp:spPr>
        <a:xfrm>
          <a:off x="7940970" y="5743244"/>
          <a:ext cx="1172836" cy="1954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589AD-F7A2-1341-A12A-756B9AAA5CD1}">
      <dsp:nvSpPr>
        <dsp:cNvPr id="0" name=""/>
        <dsp:cNvSpPr/>
      </dsp:nvSpPr>
      <dsp:spPr>
        <a:xfrm>
          <a:off x="0" y="-81945"/>
          <a:ext cx="7040879" cy="1215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After sealing of EVMs and election papers, RO                     should draw up proceedings  of </a:t>
          </a:r>
          <a:r>
            <a:rPr lang="en-US" sz="2800" b="1" kern="1200" dirty="0" smtClean="0">
              <a:solidFill>
                <a:schemeClr val="bg1"/>
              </a:solidFill>
            </a:rPr>
            <a:t>counting</a:t>
          </a:r>
          <a:r>
            <a:rPr lang="en-US" sz="2000" b="1" kern="1200" dirty="0" smtClean="0">
              <a:solidFill>
                <a:schemeClr val="bg1"/>
              </a:solidFill>
            </a:rPr>
            <a:t> process mentioning, inter alia,-: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5612" y="-46333"/>
        <a:ext cx="5586575" cy="1144670"/>
      </dsp:txXfrm>
    </dsp:sp>
    <dsp:sp modelId="{732AF13F-D2C7-7447-B96E-717C7E6BAFA6}">
      <dsp:nvSpPr>
        <dsp:cNvPr id="0" name=""/>
        <dsp:cNvSpPr/>
      </dsp:nvSpPr>
      <dsp:spPr>
        <a:xfrm>
          <a:off x="525779" y="1600809"/>
          <a:ext cx="7040879" cy="61992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* Full particulars of candidates/agents present in counting hall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43936" y="1618966"/>
        <a:ext cx="5688453" cy="583609"/>
      </dsp:txXfrm>
    </dsp:sp>
    <dsp:sp modelId="{622ABEAE-4914-8549-B2EF-BDB2FB69CE2D}">
      <dsp:nvSpPr>
        <dsp:cNvPr id="0" name=""/>
        <dsp:cNvSpPr/>
      </dsp:nvSpPr>
      <dsp:spPr>
        <a:xfrm>
          <a:off x="1051559" y="2619022"/>
          <a:ext cx="7040879" cy="135303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* Fact that they were asked to affix seals on voting machines and packets of election papers, if they wished.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091188" y="2658651"/>
        <a:ext cx="5645509" cy="1273777"/>
      </dsp:txXfrm>
    </dsp:sp>
    <dsp:sp modelId="{AC4A4AAE-90D5-B541-B406-F9CC721E83EE}">
      <dsp:nvSpPr>
        <dsp:cNvPr id="0" name=""/>
        <dsp:cNvSpPr/>
      </dsp:nvSpPr>
      <dsp:spPr>
        <a:xfrm>
          <a:off x="1577339" y="4266521"/>
          <a:ext cx="7040879" cy="82757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* Particulars of persons who had affixed such seal and those persons who refused to do so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601578" y="4290760"/>
        <a:ext cx="5676289" cy="779096"/>
      </dsp:txXfrm>
    </dsp:sp>
    <dsp:sp modelId="{46D4607D-FEB6-8F45-85EB-FE779F319FB4}">
      <dsp:nvSpPr>
        <dsp:cNvPr id="0" name=""/>
        <dsp:cNvSpPr/>
      </dsp:nvSpPr>
      <dsp:spPr>
        <a:xfrm>
          <a:off x="2103119" y="5293239"/>
          <a:ext cx="7040879" cy="1543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* Sign the proceedings and obtain signs of the candidates/agents as present and willing to sign. The proceeding should be kept in a sealed cover along with other election papers.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148332" y="5338452"/>
        <a:ext cx="5634341" cy="1453249"/>
      </dsp:txXfrm>
    </dsp:sp>
    <dsp:sp modelId="{916BCEC3-219C-7F46-97EA-EF8930F97D89}">
      <dsp:nvSpPr>
        <dsp:cNvPr id="0" name=""/>
        <dsp:cNvSpPr/>
      </dsp:nvSpPr>
      <dsp:spPr>
        <a:xfrm>
          <a:off x="6250547" y="806333"/>
          <a:ext cx="790331" cy="79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1"/>
            </a:solidFill>
          </a:endParaRPr>
        </a:p>
      </dsp:txBody>
      <dsp:txXfrm>
        <a:off x="6428371" y="806333"/>
        <a:ext cx="434683" cy="594724"/>
      </dsp:txXfrm>
    </dsp:sp>
    <dsp:sp modelId="{00CEF09B-8242-4943-AFE1-9590E709EE1F}">
      <dsp:nvSpPr>
        <dsp:cNvPr id="0" name=""/>
        <dsp:cNvSpPr/>
      </dsp:nvSpPr>
      <dsp:spPr>
        <a:xfrm>
          <a:off x="6776327" y="2191102"/>
          <a:ext cx="790331" cy="79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1"/>
            </a:solidFill>
          </a:endParaRPr>
        </a:p>
      </dsp:txBody>
      <dsp:txXfrm>
        <a:off x="6954151" y="2191102"/>
        <a:ext cx="434683" cy="594724"/>
      </dsp:txXfrm>
    </dsp:sp>
    <dsp:sp modelId="{5D89BE22-FA9B-DD47-9B45-2AD400832401}">
      <dsp:nvSpPr>
        <dsp:cNvPr id="0" name=""/>
        <dsp:cNvSpPr/>
      </dsp:nvSpPr>
      <dsp:spPr>
        <a:xfrm>
          <a:off x="7302107" y="3555606"/>
          <a:ext cx="790331" cy="79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1"/>
            </a:solidFill>
          </a:endParaRPr>
        </a:p>
      </dsp:txBody>
      <dsp:txXfrm>
        <a:off x="7479931" y="3555606"/>
        <a:ext cx="434683" cy="594724"/>
      </dsp:txXfrm>
    </dsp:sp>
    <dsp:sp modelId="{543C7B1E-675D-5C44-894C-C8A345AF9B1D}">
      <dsp:nvSpPr>
        <dsp:cNvPr id="0" name=""/>
        <dsp:cNvSpPr/>
      </dsp:nvSpPr>
      <dsp:spPr>
        <a:xfrm>
          <a:off x="7827887" y="4953884"/>
          <a:ext cx="790331" cy="790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chemeClr val="bg1"/>
            </a:solidFill>
          </a:endParaRPr>
        </a:p>
      </dsp:txBody>
      <dsp:txXfrm>
        <a:off x="8005711" y="4953884"/>
        <a:ext cx="434683" cy="594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706B5-49A7-CE45-A282-05F565BD662C}">
      <dsp:nvSpPr>
        <dsp:cNvPr id="0" name=""/>
        <dsp:cNvSpPr/>
      </dsp:nvSpPr>
      <dsp:spPr>
        <a:xfrm>
          <a:off x="1041871" y="2578"/>
          <a:ext cx="3362027" cy="20172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rgbClr val="000000"/>
              </a:solidFill>
            </a:rPr>
            <a:t>After all packets are sealed, Secret Seal should be put in separate packet </a:t>
          </a:r>
          <a:endParaRPr lang="en-US" sz="2700" b="1" kern="1200">
            <a:solidFill>
              <a:srgbClr val="000000"/>
            </a:solidFill>
          </a:endParaRPr>
        </a:p>
      </dsp:txBody>
      <dsp:txXfrm>
        <a:off x="1041871" y="2578"/>
        <a:ext cx="3362027" cy="2017216"/>
      </dsp:txXfrm>
    </dsp:sp>
    <dsp:sp modelId="{9B406F3D-6BA6-8947-9BC2-1277AAC12C94}">
      <dsp:nvSpPr>
        <dsp:cNvPr id="0" name=""/>
        <dsp:cNvSpPr/>
      </dsp:nvSpPr>
      <dsp:spPr>
        <a:xfrm>
          <a:off x="4740101" y="2578"/>
          <a:ext cx="3362027" cy="2017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rgbClr val="000000"/>
              </a:solidFill>
            </a:rPr>
            <a:t>Affix seals of candidates/agents if they wish</a:t>
          </a:r>
          <a:endParaRPr lang="en-US" sz="2700" b="1" kern="1200">
            <a:solidFill>
              <a:srgbClr val="000000"/>
            </a:solidFill>
          </a:endParaRPr>
        </a:p>
      </dsp:txBody>
      <dsp:txXfrm>
        <a:off x="4740101" y="2578"/>
        <a:ext cx="3362027" cy="2017216"/>
      </dsp:txXfrm>
    </dsp:sp>
    <dsp:sp modelId="{81D599A1-B748-C040-9E88-E2461E532CEB}">
      <dsp:nvSpPr>
        <dsp:cNvPr id="0" name=""/>
        <dsp:cNvSpPr/>
      </dsp:nvSpPr>
      <dsp:spPr>
        <a:xfrm>
          <a:off x="1041871" y="2355997"/>
          <a:ext cx="3362027" cy="20172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>
              <a:solidFill>
                <a:srgbClr val="000000"/>
              </a:solidFill>
            </a:rPr>
            <a:t>The secret Seal should be returned IMMEDIATELY after such sealing to ECI </a:t>
          </a:r>
          <a:endParaRPr lang="en-US" sz="2700" b="1" kern="1200">
            <a:solidFill>
              <a:srgbClr val="000000"/>
            </a:solidFill>
          </a:endParaRPr>
        </a:p>
      </dsp:txBody>
      <dsp:txXfrm>
        <a:off x="1041871" y="2355997"/>
        <a:ext cx="3362027" cy="2017216"/>
      </dsp:txXfrm>
    </dsp:sp>
    <dsp:sp modelId="{61EA71B4-BAE3-5C42-9FF3-F31E161BB069}">
      <dsp:nvSpPr>
        <dsp:cNvPr id="0" name=""/>
        <dsp:cNvSpPr/>
      </dsp:nvSpPr>
      <dsp:spPr>
        <a:xfrm>
          <a:off x="4740101" y="2355997"/>
          <a:ext cx="3362027" cy="2017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00000"/>
              </a:solidFill>
            </a:rPr>
            <a:t>Send through registered insured post</a:t>
          </a:r>
          <a:endParaRPr lang="en-US" sz="2700" b="1" kern="1200" dirty="0">
            <a:solidFill>
              <a:srgbClr val="000000"/>
            </a:solidFill>
          </a:endParaRPr>
        </a:p>
      </dsp:txBody>
      <dsp:txXfrm>
        <a:off x="4740101" y="2355997"/>
        <a:ext cx="3362027" cy="2017216"/>
      </dsp:txXfrm>
    </dsp:sp>
    <dsp:sp modelId="{49639BA9-E75C-B248-BD38-4EF65FCEBF67}">
      <dsp:nvSpPr>
        <dsp:cNvPr id="0" name=""/>
        <dsp:cNvSpPr/>
      </dsp:nvSpPr>
      <dsp:spPr>
        <a:xfrm>
          <a:off x="2890986" y="4709416"/>
          <a:ext cx="3362027" cy="20172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00000"/>
              </a:solidFill>
            </a:rPr>
            <a:t>To be returned to Commission within 24 hours after counting is completed.</a:t>
          </a:r>
          <a:endParaRPr lang="en-US" sz="2700" b="1" kern="1200" dirty="0">
            <a:solidFill>
              <a:srgbClr val="000000"/>
            </a:solidFill>
          </a:endParaRPr>
        </a:p>
      </dsp:txBody>
      <dsp:txXfrm>
        <a:off x="2890986" y="4709416"/>
        <a:ext cx="3362027" cy="2017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7FC3A-DD2D-7A48-96DE-CA6744DA9D18}">
      <dsp:nvSpPr>
        <dsp:cNvPr id="0" name=""/>
        <dsp:cNvSpPr/>
      </dsp:nvSpPr>
      <dsp:spPr>
        <a:xfrm>
          <a:off x="1185058" y="279988"/>
          <a:ext cx="6890019" cy="2362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If RO has to adjourn counting for unavoidable reasons, he should seal and secure all EVMs and election papers outside the strong room using RO’s seal  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1185058" y="279988"/>
        <a:ext cx="6890019" cy="2362602"/>
      </dsp:txXfrm>
    </dsp:sp>
    <dsp:sp modelId="{2837C3FB-7A40-4447-A4DE-443DD33A4E90}">
      <dsp:nvSpPr>
        <dsp:cNvPr id="0" name=""/>
        <dsp:cNvSpPr/>
      </dsp:nvSpPr>
      <dsp:spPr>
        <a:xfrm>
          <a:off x="1192983" y="3004062"/>
          <a:ext cx="6819380" cy="22678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Allow every candidate/agent to put seal as well as put their own locks on all room including strong room where materials are to be stored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1192983" y="3004062"/>
        <a:ext cx="6819380" cy="22678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F9BC8-A38E-544C-A1FF-3F86A6356951}">
      <dsp:nvSpPr>
        <dsp:cNvPr id="0" name=""/>
        <dsp:cNvSpPr/>
      </dsp:nvSpPr>
      <dsp:spPr>
        <a:xfrm>
          <a:off x="0" y="0"/>
          <a:ext cx="9294916" cy="25801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</a:rPr>
            <a:t>The Observer has the power to stop counting at any time before declaration of result and has power to prevent declaration of result if s/he feels:</a:t>
          </a:r>
          <a:endParaRPr lang="en-US" sz="2000" b="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bg1"/>
              </a:solidFill>
            </a:rPr>
            <a:t>Booth capturing has taken place at large no. of PSs</a:t>
          </a:r>
          <a:endParaRPr lang="en-US" sz="2000" b="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bg1"/>
              </a:solidFill>
            </a:rPr>
            <a:t>Ballot papers are unlawfully taken out of the custody at any place fixed for poll/counting of votes</a:t>
          </a:r>
          <a:endParaRPr lang="en-US" sz="2000" b="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bg1"/>
              </a:solidFill>
            </a:rPr>
            <a:t>Election materials are intentionally/accidentally lost, damaged or destroyed or tampered to such an extent that result can’t be ascertained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0" y="0"/>
        <a:ext cx="9294916" cy="2580189"/>
      </dsp:txXfrm>
    </dsp:sp>
    <dsp:sp modelId="{BA15ACD7-5E29-364C-AF9E-1DC2FF240E25}">
      <dsp:nvSpPr>
        <dsp:cNvPr id="0" name=""/>
        <dsp:cNvSpPr/>
      </dsp:nvSpPr>
      <dsp:spPr>
        <a:xfrm>
          <a:off x="50177" y="2822359"/>
          <a:ext cx="9287772" cy="2701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RO has no power to order recommencement of counting. This will happen on ECI’s orders only.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50177" y="2822359"/>
        <a:ext cx="9287772" cy="270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F4C1-2C29-0B4A-96D1-54851BE3C51B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696913"/>
            <a:ext cx="49720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8F292-CD0B-3A4C-983E-E8D48DC6A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2" y="2130426"/>
            <a:ext cx="83161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565" y="3886200"/>
            <a:ext cx="68486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3228" y="274639"/>
            <a:ext cx="220134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188" y="274639"/>
            <a:ext cx="644097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50" y="4406901"/>
            <a:ext cx="83161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50" y="2906713"/>
            <a:ext cx="83161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188" y="1600201"/>
            <a:ext cx="43211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413" y="1600201"/>
            <a:ext cx="43211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8" y="1535113"/>
            <a:ext cx="43228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88" y="2174875"/>
            <a:ext cx="43228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016" y="1535113"/>
            <a:ext cx="43245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016" y="2174875"/>
            <a:ext cx="43245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273050"/>
            <a:ext cx="32187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180" y="273051"/>
            <a:ext cx="54693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188" y="1435101"/>
            <a:ext cx="3218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86" y="4800600"/>
            <a:ext cx="58702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7686" y="612775"/>
            <a:ext cx="58702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7686" y="5367338"/>
            <a:ext cx="58702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188" y="274638"/>
            <a:ext cx="8805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8" y="1600201"/>
            <a:ext cx="88053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188" y="6356351"/>
            <a:ext cx="2282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1540-B3DE-459C-A63D-A6FEFA472E0F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2786" y="6356351"/>
            <a:ext cx="309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1697" y="6356351"/>
            <a:ext cx="2282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F58-51E1-4B6B-A232-30462C74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81" y="2133600"/>
            <a:ext cx="8686800" cy="2313668"/>
          </a:xfrm>
        </p:spPr>
        <p:txBody>
          <a:bodyPr>
            <a:normAutofit/>
          </a:bodyPr>
          <a:lstStyle/>
          <a:p>
            <a:r>
              <a:rPr lang="en-IN" sz="3210" b="1" dirty="0" smtClean="0"/>
              <a:t/>
            </a:r>
            <a:br>
              <a:rPr lang="en-IN" sz="3210" b="1" dirty="0" smtClean="0"/>
            </a:br>
            <a:r>
              <a:rPr lang="en-US" sz="4800" dirty="0"/>
              <a:t>Counting process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830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" y="0"/>
            <a:ext cx="91773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FB3FE95-7A9E-4271-923F-41C0CEDE3EDF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281" y="152400"/>
            <a:ext cx="1981200" cy="53340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Form </a:t>
            </a:r>
            <a:r>
              <a:rPr lang="en-US" sz="2800" b="1" dirty="0" err="1" smtClean="0">
                <a:solidFill>
                  <a:srgbClr val="FF0000"/>
                </a:solidFill>
              </a:rPr>
              <a:t>21E</a:t>
            </a:r>
            <a:r>
              <a:rPr lang="en-US" sz="2800" b="1" dirty="0" smtClean="0">
                <a:solidFill>
                  <a:srgbClr val="FF0000"/>
                </a:solidFill>
              </a:rPr>
              <a:t>: Return of Election</a:t>
            </a:r>
          </a:p>
        </p:txBody>
      </p:sp>
    </p:spTree>
    <p:extLst>
      <p:ext uri="{BB962C8B-B14F-4D97-AF65-F5344CB8AC3E}">
        <p14:creationId xmlns:p14="http://schemas.microsoft.com/office/powerpoint/2010/main" val="374153296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481" y="990600"/>
            <a:ext cx="8305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number of votes for ‘None of the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(NOTA) will not be calculated in valid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votes.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In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21E serial of candidates is according to the list of contesting candidates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(Form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7A)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387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964"/>
            <a:ext cx="978376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2786" y="6543676"/>
            <a:ext cx="309819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Learning Module of RO/ARO</a:t>
            </a:r>
          </a:p>
        </p:txBody>
      </p:sp>
      <p:sp>
        <p:nvSpPr>
          <p:cNvPr id="10650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1697" y="6543676"/>
            <a:ext cx="228287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3A6AA84-DBC2-4A49-B295-D955544A2231}" type="slidenum">
              <a:rPr lang="en-US"/>
              <a:pPr/>
              <a:t>12</a:t>
            </a:fld>
            <a:endParaRPr lang="en-US"/>
          </a:p>
        </p:txBody>
      </p:sp>
      <p:sp>
        <p:nvSpPr>
          <p:cNvPr id="106501" name="Content Placeholder 3"/>
          <p:cNvSpPr>
            <a:spLocks noGrp="1"/>
          </p:cNvSpPr>
          <p:nvPr>
            <p:ph idx="1"/>
          </p:nvPr>
        </p:nvSpPr>
        <p:spPr>
          <a:xfrm>
            <a:off x="81532" y="207964"/>
            <a:ext cx="1807278" cy="1495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Form 22: Certificate of Election</a:t>
            </a:r>
          </a:p>
        </p:txBody>
      </p:sp>
    </p:spTree>
    <p:extLst>
      <p:ext uri="{BB962C8B-B14F-4D97-AF65-F5344CB8AC3E}">
        <p14:creationId xmlns:p14="http://schemas.microsoft.com/office/powerpoint/2010/main" val="31101881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2786" y="6543676"/>
            <a:ext cx="309819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Learning Module of RO/ARO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1697" y="6543676"/>
            <a:ext cx="228287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5DDA4BD-B507-448E-B6F1-4FDC7A7227E7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4" name="Content Placeholder 3"/>
          <p:cNvSpPr>
            <a:spLocks noGrp="1"/>
          </p:cNvSpPr>
          <p:nvPr>
            <p:ph idx="1"/>
          </p:nvPr>
        </p:nvSpPr>
        <p:spPr>
          <a:xfrm>
            <a:off x="1630627" y="876300"/>
            <a:ext cx="6522509" cy="558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b="1" smtClean="0"/>
              <a:t>Acknowledgement from returned candidate</a:t>
            </a:r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434" y="1676400"/>
            <a:ext cx="8547204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783763" cy="866776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Declaration of result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12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2786" y="6543676"/>
            <a:ext cx="309819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Learning Module of RO/ARO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1697" y="6543676"/>
            <a:ext cx="228287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745B20E-D430-43D1-999A-A1FB7F2D1A64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6" name="Content Placeholder 3"/>
          <p:cNvSpPr>
            <a:spLocks noGrp="1"/>
          </p:cNvSpPr>
          <p:nvPr>
            <p:ph idx="1"/>
          </p:nvPr>
        </p:nvSpPr>
        <p:spPr>
          <a:xfrm>
            <a:off x="489188" y="914400"/>
            <a:ext cx="8805387" cy="562927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As soon as  a candidate is declared elected, you should grant to such candidate, a certificate of election in Form 22.</a:t>
            </a:r>
          </a:p>
          <a:p>
            <a:pPr eaLnBrk="1" hangingPunct="1"/>
            <a:r>
              <a:rPr lang="en-US" sz="2400" dirty="0" smtClean="0"/>
              <a:t>Only candidate or in his absence , a person duly authorized by the candidate and who is personally known to the RO, can receive the certificate of  election from RO. </a:t>
            </a:r>
          </a:p>
          <a:p>
            <a:pPr eaLnBrk="1" hangingPunct="1"/>
            <a:r>
              <a:rPr lang="en-US" sz="2400" dirty="0" smtClean="0"/>
              <a:t>Only 4 persons can be present excluding the candidate or duly authorized person by the candidate for receiving the certificate of election from RO.</a:t>
            </a:r>
          </a:p>
          <a:p>
            <a:pPr eaLnBrk="1" hangingPunct="1"/>
            <a:r>
              <a:rPr lang="en-US" sz="2400" dirty="0" smtClean="0"/>
              <a:t>Obtain from candidate an acknowledgement of its receipt duly signed (in any language) by the candidate. </a:t>
            </a:r>
          </a:p>
          <a:p>
            <a:pPr eaLnBrk="1" hangingPunct="1"/>
            <a:r>
              <a:rPr lang="en-US" sz="2400" dirty="0" smtClean="0"/>
              <a:t>Send this acknowledgement by registered Post  with AD.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783763" cy="866776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Declaration of result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296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2786" y="6543676"/>
            <a:ext cx="309819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Learning Module of RO/ARO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1697" y="6543676"/>
            <a:ext cx="228287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A6C67B0-16A3-4FCC-830A-F5B057E2C17C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2773"/>
              </p:ext>
            </p:extLst>
          </p:nvPr>
        </p:nvGraphicFramePr>
        <p:xfrm>
          <a:off x="154408" y="1053507"/>
          <a:ext cx="9466925" cy="550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783763" cy="866776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Declaration of result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9630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78" y="152400"/>
            <a:ext cx="8805387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/>
              <a:t>Forms to be submitted to ECI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219201"/>
            <a:ext cx="8805387" cy="548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IN" sz="3400" b="1" dirty="0" smtClean="0"/>
              <a:t>Form </a:t>
            </a:r>
            <a:r>
              <a:rPr lang="en-IN" sz="3400" b="1" dirty="0"/>
              <a:t>20 – </a:t>
            </a:r>
            <a:r>
              <a:rPr lang="en-IN" sz="3400" b="1" dirty="0" smtClean="0"/>
              <a:t>Final </a:t>
            </a:r>
            <a:r>
              <a:rPr lang="en-IN" sz="3400" b="1" dirty="0"/>
              <a:t>Result Sheet </a:t>
            </a:r>
          </a:p>
          <a:p>
            <a:pPr lvl="0"/>
            <a:r>
              <a:rPr lang="en-IN" sz="3400" b="1" dirty="0" smtClean="0"/>
              <a:t>Form 21C </a:t>
            </a:r>
            <a:r>
              <a:rPr lang="en-IN" sz="3400" b="1" dirty="0"/>
              <a:t>– Declaration of </a:t>
            </a:r>
            <a:r>
              <a:rPr lang="en-IN" sz="3400" b="1" dirty="0" smtClean="0"/>
              <a:t>Result</a:t>
            </a:r>
            <a:endParaRPr lang="en-IN" sz="3400" b="1" dirty="0"/>
          </a:p>
          <a:p>
            <a:pPr lvl="0"/>
            <a:r>
              <a:rPr lang="en-IN" sz="3400" b="1" dirty="0"/>
              <a:t>Form 21E – Return of Election </a:t>
            </a:r>
          </a:p>
          <a:p>
            <a:pPr lvl="0"/>
            <a:r>
              <a:rPr lang="en-IN" sz="3400" b="1" dirty="0"/>
              <a:t>Form 22 – Certificate of Election</a:t>
            </a:r>
          </a:p>
          <a:p>
            <a:pPr lvl="0"/>
            <a:r>
              <a:rPr lang="en-IN" sz="3400" b="1" dirty="0"/>
              <a:t>Acknowledgement</a:t>
            </a:r>
          </a:p>
          <a:p>
            <a:pPr lvl="0"/>
            <a:r>
              <a:rPr lang="en-IN" sz="3400" b="1" dirty="0"/>
              <a:t>2 unused EVM ballot paper 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 </a:t>
            </a:r>
            <a:r>
              <a:rPr lang="en-IN" sz="4100" b="1" dirty="0" smtClean="0">
                <a:solidFill>
                  <a:srgbClr val="FF0000"/>
                </a:solidFill>
              </a:rPr>
              <a:t>Signed by RO in original and stamped properly</a:t>
            </a:r>
            <a:endParaRPr lang="en-IN" sz="4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189" y="539750"/>
            <a:ext cx="9664863" cy="58039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/>
              <a:t>Report result of election  also to: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12087" y="1352624"/>
          <a:ext cx="9771676" cy="551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80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EF3E173-8E61-4EE9-9C1B-49E48E7A6970}" type="slidenum">
              <a:rPr lang="en-US" altLang="en-US" smtClean="0">
                <a:solidFill>
                  <a:srgbClr val="898989"/>
                </a:solidFill>
              </a:rPr>
              <a:pPr/>
              <a:t>17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760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4.2 Sealing </a:t>
            </a:r>
            <a:r>
              <a:rPr lang="en-US" altLang="en-US" b="1" dirty="0" smtClean="0"/>
              <a:t>of EVM-VVPATs and other important papers</a:t>
            </a:r>
          </a:p>
        </p:txBody>
      </p:sp>
      <p:sp>
        <p:nvSpPr>
          <p:cNvPr id="747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0CE8635-58EE-4619-B0E4-308E406FFB42}" type="slidenum">
              <a:rPr lang="en-US" altLang="en-US" smtClean="0">
                <a:solidFill>
                  <a:srgbClr val="898989"/>
                </a:solidFill>
              </a:rPr>
              <a:pPr/>
              <a:t>18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Sealing </a:t>
            </a:r>
            <a:r>
              <a:rPr lang="en-US" b="1" dirty="0"/>
              <a:t>of </a:t>
            </a:r>
            <a:r>
              <a:rPr lang="en-US" b="1" dirty="0" smtClean="0"/>
              <a:t>EVM-VVPATs after </a:t>
            </a:r>
            <a:r>
              <a:rPr lang="en-US" b="1" dirty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100" dirty="0"/>
              <a:t>After completion of counting of votes, EVMs and VVPATs containing printed paper slips in its </a:t>
            </a:r>
            <a:r>
              <a:rPr lang="en-IN" sz="3100" dirty="0" smtClean="0"/>
              <a:t>Drop box</a:t>
            </a:r>
            <a:r>
              <a:rPr lang="en-IN" sz="3100" dirty="0"/>
              <a:t>, shall be kept in the same strong room without removing Power Packs of Control Units </a:t>
            </a:r>
            <a:r>
              <a:rPr lang="en-IN" sz="3100" dirty="0" smtClean="0"/>
              <a:t>and Power </a:t>
            </a:r>
            <a:r>
              <a:rPr lang="en-IN" sz="3100" dirty="0"/>
              <a:t>Packs and Paper Rolls of </a:t>
            </a:r>
            <a:r>
              <a:rPr lang="en-IN" sz="3100" dirty="0" smtClean="0"/>
              <a:t>VVPATs.</a:t>
            </a:r>
            <a:endParaRPr lang="en-US" sz="3100" dirty="0" smtClean="0"/>
          </a:p>
          <a:p>
            <a:r>
              <a:rPr lang="en-US" dirty="0"/>
              <a:t>Close the outer cover of the Result Section and reseal it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control unit is </a:t>
            </a:r>
            <a:r>
              <a:rPr lang="en-US" dirty="0" smtClean="0"/>
              <a:t>to </a:t>
            </a:r>
            <a:r>
              <a:rPr lang="en-US" dirty="0"/>
              <a:t>be resealed with ROs seal and the seals of such of the candidates or their election agents who may desire to affix their seals </a:t>
            </a:r>
            <a:r>
              <a:rPr lang="en-US" dirty="0" smtClean="0"/>
              <a:t>thereon</a:t>
            </a:r>
            <a:r>
              <a:rPr lang="en-IN" dirty="0" smtClean="0"/>
              <a:t>.</a:t>
            </a:r>
          </a:p>
          <a:p>
            <a:r>
              <a:rPr lang="en-US" dirty="0" smtClean="0"/>
              <a:t>Keep </a:t>
            </a:r>
            <a:r>
              <a:rPr lang="en-US" dirty="0"/>
              <a:t>the control unit so resealed in its carrying case.</a:t>
            </a:r>
            <a:endParaRPr lang="en-IN" dirty="0"/>
          </a:p>
          <a:p>
            <a:r>
              <a:rPr lang="en-US" dirty="0" smtClean="0"/>
              <a:t>Reseal </a:t>
            </a:r>
            <a:r>
              <a:rPr lang="en-US" dirty="0"/>
              <a:t>the carrying case</a:t>
            </a:r>
            <a:r>
              <a:rPr lang="en-US" dirty="0" smtClean="0"/>
              <a:t>.</a:t>
            </a:r>
          </a:p>
          <a:p>
            <a:r>
              <a:rPr lang="en-US" dirty="0"/>
              <a:t>Put a secret seal of the Commission in addition to ROs own seals</a:t>
            </a:r>
            <a:r>
              <a:rPr lang="en-IN" dirty="0"/>
              <a:t> </a:t>
            </a:r>
          </a:p>
          <a:p>
            <a:endParaRPr lang="e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Contents of the Presentation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800214"/>
              </p:ext>
            </p:extLst>
          </p:nvPr>
        </p:nvGraphicFramePr>
        <p:xfrm>
          <a:off x="489188" y="1196752"/>
          <a:ext cx="8805387" cy="572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4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09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Session No.</a:t>
                      </a:r>
                      <a:endParaRPr lang="en-US" sz="2000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 of the Topic</a:t>
                      </a:r>
                      <a:endParaRPr lang="en-US" sz="2000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no. of Slides</a:t>
                      </a:r>
                      <a:endParaRPr lang="en-US" sz="2000" dirty="0"/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71">
                <a:tc rowSpan="2"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3600" b="1" dirty="0" smtClean="0"/>
                        <a:t>I</a:t>
                      </a:r>
                      <a:endParaRPr lang="en-US" sz="3600" b="1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64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1.1  Major legal provisions related to counting</a:t>
                      </a:r>
                    </a:p>
                    <a:p>
                      <a:pPr marL="465138" marR="0" indent="-465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1.2  Infrastructure and security arrangements at counting            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centre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1.3.  Appointment of counting staffs and counting agents</a:t>
                      </a:r>
                    </a:p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34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7838" marR="97838" marT="45689" marB="456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Counting of votes received through postal ballot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/ ETPBS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7838" marR="97838" marT="45689" marB="456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7838" marR="97838" marT="45689" marB="456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III</a:t>
                      </a:r>
                      <a:endParaRPr lang="en-US" sz="2000" b="1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Counting of votes recorded in EVM-VVPATs</a:t>
                      </a:r>
                      <a:endParaRPr lang="en-US" sz="2000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71">
                <a:tc rowSpan="3"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IV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4.1  Declaration of results</a:t>
                      </a:r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171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4.2  Sealing of EVM-VVPATs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and other papers</a:t>
                      </a:r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171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4.3  Miscellaneous issues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7838" marR="97838" marT="45689" marB="4568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838" marR="97838" marT="45689" marB="4568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1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92616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152400"/>
            <a:ext cx="8805387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Sealing of other Election Papers for ensuring safe custody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600201"/>
            <a:ext cx="9127093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The </a:t>
            </a:r>
            <a:r>
              <a:rPr lang="en-US" sz="1800" b="1" dirty="0"/>
              <a:t>packets </a:t>
            </a:r>
            <a:r>
              <a:rPr lang="en-US" sz="1800" b="1" dirty="0" smtClean="0"/>
              <a:t>of</a:t>
            </a:r>
            <a:r>
              <a:rPr lang="en-US" sz="1800" dirty="0" smtClean="0"/>
              <a:t>-</a:t>
            </a:r>
          </a:p>
          <a:p>
            <a:r>
              <a:rPr lang="en-US" sz="1800" dirty="0" smtClean="0"/>
              <a:t>Registers </a:t>
            </a:r>
            <a:r>
              <a:rPr lang="en-US" sz="1800" dirty="0"/>
              <a:t>of Voters in </a:t>
            </a:r>
            <a:r>
              <a:rPr lang="en-US" sz="1800" b="1" dirty="0">
                <a:solidFill>
                  <a:srgbClr val="FF0000"/>
                </a:solidFill>
              </a:rPr>
              <a:t>Form 17A</a:t>
            </a:r>
            <a:r>
              <a:rPr lang="en-US" sz="1800" dirty="0"/>
              <a:t>, including the voter slips.</a:t>
            </a:r>
            <a:endParaRPr lang="en-IN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U</a:t>
            </a:r>
            <a:r>
              <a:rPr lang="en-US" sz="1800" b="1" dirty="0" smtClean="0">
                <a:solidFill>
                  <a:srgbClr val="FF0000"/>
                </a:solidFill>
              </a:rPr>
              <a:t>nused </a:t>
            </a:r>
            <a:r>
              <a:rPr lang="en-US" sz="1800" b="1" dirty="0">
                <a:solidFill>
                  <a:srgbClr val="FF0000"/>
                </a:solidFill>
              </a:rPr>
              <a:t>postal ballot papers with counterfoils</a:t>
            </a:r>
            <a:r>
              <a:rPr lang="en-US" sz="1800" dirty="0"/>
              <a:t> attached thereto;</a:t>
            </a:r>
            <a:endParaRPr lang="en-IN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U</a:t>
            </a:r>
            <a:r>
              <a:rPr lang="en-US" sz="1800" b="1" dirty="0" smtClean="0">
                <a:solidFill>
                  <a:srgbClr val="FF0000"/>
                </a:solidFill>
              </a:rPr>
              <a:t>sed </a:t>
            </a:r>
            <a:r>
              <a:rPr lang="en-US" sz="1800" b="1" dirty="0">
                <a:solidFill>
                  <a:srgbClr val="FF0000"/>
                </a:solidFill>
              </a:rPr>
              <a:t>postal ballot papers </a:t>
            </a:r>
            <a:r>
              <a:rPr lang="en-US" sz="1800" dirty="0"/>
              <a:t>whether valid, or rejected </a:t>
            </a:r>
            <a:endParaRPr lang="en-US" sz="1800" dirty="0" smtClean="0"/>
          </a:p>
          <a:p>
            <a:r>
              <a:rPr lang="en-US" sz="1800" b="1" dirty="0">
                <a:solidFill>
                  <a:srgbClr val="FF0000"/>
                </a:solidFill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</a:rPr>
              <a:t>ounterfoils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of used postal ballot papers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Printed paper slips sealed under the provisions of Rule 57C</a:t>
            </a:r>
            <a:endParaRPr lang="en-IN" sz="1800" dirty="0"/>
          </a:p>
          <a:p>
            <a:r>
              <a:rPr lang="en-US" sz="1800" dirty="0"/>
              <a:t>U</a:t>
            </a:r>
            <a:r>
              <a:rPr lang="en-US" sz="1800" dirty="0" smtClean="0"/>
              <a:t>sed </a:t>
            </a:r>
            <a:r>
              <a:rPr lang="en-US" sz="1800" dirty="0"/>
              <a:t>and unused </a:t>
            </a:r>
            <a:r>
              <a:rPr lang="en-US" sz="1800" b="1" dirty="0">
                <a:solidFill>
                  <a:srgbClr val="FF0000"/>
                </a:solidFill>
              </a:rPr>
              <a:t>tendered ballot papers</a:t>
            </a:r>
            <a:r>
              <a:rPr lang="en-US" sz="1800" dirty="0"/>
              <a:t>;</a:t>
            </a:r>
            <a:endParaRPr lang="en-IN" sz="1800" dirty="0"/>
          </a:p>
          <a:p>
            <a:r>
              <a:rPr lang="en-US" sz="1800" dirty="0"/>
              <a:t>U</a:t>
            </a:r>
            <a:r>
              <a:rPr lang="en-US" sz="1800" dirty="0" smtClean="0"/>
              <a:t>nused </a:t>
            </a:r>
            <a:r>
              <a:rPr lang="en-US" sz="1800" dirty="0"/>
              <a:t>(surplus) ballot papers (printed for display on ballot units and for use as tendered ballot papers);</a:t>
            </a:r>
            <a:endParaRPr lang="en-IN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M</a:t>
            </a:r>
            <a:r>
              <a:rPr lang="en-US" sz="1800" b="1" dirty="0" smtClean="0">
                <a:solidFill>
                  <a:srgbClr val="FF0000"/>
                </a:solidFill>
              </a:rPr>
              <a:t>arked </a:t>
            </a:r>
            <a:r>
              <a:rPr lang="en-US" sz="1800" b="1" dirty="0">
                <a:solidFill>
                  <a:srgbClr val="FF0000"/>
                </a:solidFill>
              </a:rPr>
              <a:t>copies of the electoral roll</a:t>
            </a:r>
            <a:r>
              <a:rPr lang="en-US" sz="1800" dirty="0"/>
              <a:t>; and</a:t>
            </a:r>
            <a:endParaRPr lang="en-IN" sz="1800" dirty="0"/>
          </a:p>
          <a:p>
            <a:r>
              <a:rPr lang="en-US" sz="1800" dirty="0"/>
              <a:t>D</a:t>
            </a:r>
            <a:r>
              <a:rPr lang="en-US" sz="1800" dirty="0" smtClean="0"/>
              <a:t>eclarations </a:t>
            </a:r>
            <a:r>
              <a:rPr lang="en-US" sz="1800" dirty="0"/>
              <a:t>by electors and the attestation of their signatures</a:t>
            </a:r>
            <a:r>
              <a:rPr lang="en-US" sz="1800" dirty="0" smtClean="0"/>
              <a:t>.</a:t>
            </a:r>
            <a:endParaRPr lang="en-IN" sz="1800" dirty="0"/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1281" y="5558135"/>
            <a:ext cx="967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These papers should also be sealed with the </a:t>
            </a:r>
            <a:r>
              <a:rPr lang="en-US" sz="2400" b="1" dirty="0">
                <a:solidFill>
                  <a:srgbClr val="FF0000"/>
                </a:solidFill>
              </a:rPr>
              <a:t>secret seal </a:t>
            </a:r>
            <a:r>
              <a:rPr lang="en-US" sz="2400" b="1" dirty="0"/>
              <a:t>of the </a:t>
            </a:r>
            <a:r>
              <a:rPr lang="en-US" sz="2400" b="1" dirty="0" smtClean="0"/>
              <a:t>Commission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4902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72" y="0"/>
          <a:ext cx="9783191" cy="666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0A54AD9-1FE2-445F-8C41-31A5EC78A3E4}" type="slidenum">
              <a:rPr lang="en-US" altLang="en-US" smtClean="0">
                <a:solidFill>
                  <a:srgbClr val="898989"/>
                </a:solidFill>
              </a:rPr>
              <a:pPr/>
              <a:t>21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616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B7084-4EE9-1344-855F-79E824004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7BB7084-4EE9-1344-855F-79E824004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AC1868-FB37-4A49-97F5-B7ABA015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01AC1868-FB37-4A49-97F5-B7ABA0155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29D6BB-F5D1-FC4D-A6BE-2E8D5E5E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4029D6BB-F5D1-FC4D-A6BE-2E8D5E5EA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A4AE3-55FC-9346-B972-10964FD00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4FA4AE3-55FC-9346-B972-10964FD00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C20F4B-16E1-5F47-B2E6-2E28A5695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9C20F4B-16E1-5F47-B2E6-2E28A5695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F8C328-AAA7-0948-9B13-D56AA05E1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F3F8C328-AAA7-0948-9B13-D56AA05E1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39D81-DF55-0E42-83CB-43B03AE16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B7239D81-DF55-0E42-83CB-43B03AE16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2CEB53-F71D-9C4D-9C60-A8A3DE11C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772CEB53-F71D-9C4D-9C60-A8A3DE11C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95E00-AE5E-C34B-BEA3-3549DF112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9E695E00-AE5E-C34B-BEA3-3549DF112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86EAF2-2935-294E-BBDF-11A8393B0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1186EAF2-2935-294E-BBDF-11A8393B0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4DBF83-EDBE-6B4E-A301-EAB30D29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4F4DBF83-EDBE-6B4E-A301-EAB30D295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7CD1A-ADBD-8E4A-A9C1-8EB91B78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997CD1A-ADBD-8E4A-A9C1-8EB91B787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F1555A-A2EA-B145-97A4-B7D1277D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B6F1555A-A2EA-B145-97A4-B7D1277DA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7B27EC-C78E-6741-9C69-92746AA6F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E97B27EC-C78E-6741-9C69-92746AA6F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82A6-0FBB-9C41-A7AA-F847737A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75A082A6-0FBB-9C41-A7AA-F847737A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7F733A-6DE0-4B44-A17F-75929C00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FB7F733A-6DE0-4B44-A17F-75929C00A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59805C-9040-7044-A683-8F7AC1C57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6359805C-9040-7044-A683-8F7AC1C57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EA2C0-5DAB-ED42-AC33-1B91A10F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B68EA2C0-5DAB-ED42-AC33-1B91A10F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C9BEE6-9901-2C45-A79F-8CEA11C9D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70C9BEE6-9901-2C45-A79F-8CEA11C9D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5C352-B99C-AF43-82FF-33605DA90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EDF5C352-B99C-AF43-82FF-33605DA90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0B3D8-BD61-F945-80CC-962A84EE5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B5E0B3D8-BD61-F945-80CC-962A84EE5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DBC95-D8C1-0449-852B-DEB8B30F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DCCDBC95-D8C1-0449-852B-DEB8B30F9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B3E69-3319-4E46-910B-2B154442A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C7DB3E69-3319-4E46-910B-2B154442A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8BF80-89C3-044F-9D06-4A3739BD0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BF78BF80-89C3-044F-9D06-4A3739BD0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72C0D6-9F9F-DD46-9E1D-D972CA3FC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F572C0D6-9F9F-DD46-9E1D-D972CA3FC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D75D3-5B73-024B-9FEC-6A0715094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A15D75D3-5B73-024B-9FEC-6A0715094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FCA060-8E71-A140-85D4-0B1DF840A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66FCA060-8E71-A140-85D4-0B1DF840A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E6FBFB-A818-9843-9494-6CA6CC201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72E6FBFB-A818-9843-9494-6CA6CC201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6F67C8-EEC5-7046-AD81-D2485D5A9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806F67C8-EEC5-7046-AD81-D2485D5A9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9CC63-2126-E54F-B77D-F7E01A7FD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3149CC63-2126-E54F-B77D-F7E01A7FD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0BD95-86E9-C349-BB15-9D745203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7930BD95-86E9-C349-BB15-9D745203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EA951-D29A-7E48-B012-C4B63490E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FBFEA951-D29A-7E48-B012-C4B63490E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35D14-D774-1841-B9F3-B4D4D9F0E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D6335D14-D774-1841-B9F3-B4D4D9F0E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66F6B-9484-264B-9D3B-73F24010D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">
                                            <p:graphicEl>
                                              <a:dgm id="{8A666F6B-9484-264B-9D3B-73F24010D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DFAD96-4DF3-7649-B705-4D8894961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E1DFAD96-4DF3-7649-B705-4D8894961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BF1014-EECF-9C4E-965D-2614C40C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">
                                            <p:graphicEl>
                                              <a:dgm id="{66BF1014-EECF-9C4E-965D-2614C40C2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814E8-82C5-394E-A2E1-1F7794CB3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">
                                            <p:graphicEl>
                                              <a:dgm id="{79E814E8-82C5-394E-A2E1-1F7794CB3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BB00B8-AB58-9E42-AE83-3695617DC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">
                                            <p:graphicEl>
                                              <a:dgm id="{E2BB00B8-AB58-9E42-AE83-3695617DC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D981C2-6E04-FE46-8193-0B014D808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">
                                            <p:graphicEl>
                                              <a:dgm id="{1FD981C2-6E04-FE46-8193-0B014D808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A9B42-F1B0-0547-BF72-314494D01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F79A9B42-F1B0-0547-BF72-314494D01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19882" y="103031"/>
          <a:ext cx="9143999" cy="675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8371681" y="6543676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IN" altLang="en-US" sz="1400"/>
              <a:t>53</a:t>
            </a: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BF4D9B-2C10-4F79-932D-E82D3636A630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4841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B589AD-F7A2-1341-A12A-756B9AAA5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FB589AD-F7A2-1341-A12A-756B9AAA5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6BCEC3-219C-7F46-97EA-EF8930F97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16BCEC3-219C-7F46-97EA-EF8930F97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AF13F-D2C7-7447-B96E-717C7E6BA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32AF13F-D2C7-7447-B96E-717C7E6BA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CEF09B-8242-4943-AFE1-9590E709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00CEF09B-8242-4943-AFE1-9590E709E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2ABEAE-4914-8549-B2EF-BDB2FB69C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22ABEAE-4914-8549-B2EF-BDB2FB69C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89BE22-FA9B-DD47-9B45-2AD40083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D89BE22-FA9B-DD47-9B45-2AD400832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4A4AAE-90D5-B541-B406-F9CC721E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C4A4AAE-90D5-B541-B406-F9CC721E8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3C7B1E-675D-5C44-894C-C8A345AF9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543C7B1E-675D-5C44-894C-C8A345AF9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D4607D-FEB6-8F45-85EB-FE779F31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6D4607D-FEB6-8F45-85EB-FE779F319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19881" y="128789"/>
          <a:ext cx="9144000" cy="672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8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BD0512-25E7-41E0-B9C6-C4AA57B64551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2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4706B5-49A7-CE45-A282-05F565BD6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64706B5-49A7-CE45-A282-05F565BD6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406F3D-6BA6-8947-9BC2-1277AAC12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B406F3D-6BA6-8947-9BC2-1277AAC12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599A1-B748-C040-9E88-E2461E53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1D599A1-B748-C040-9E88-E2461E532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EA71B4-BAE3-5C42-9FF3-F31E161BB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1EA71B4-BAE3-5C42-9FF3-F31E161BB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39BA9-E75C-B248-BD38-4EF65FCEB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9639BA9-E75C-B248-BD38-4EF65FCEB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Storage of EVM-VVPAT After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the sealing of the voting machines and election papers at the counting place after the counting of </a:t>
            </a:r>
            <a:r>
              <a:rPr lang="en-US" dirty="0" smtClean="0"/>
              <a:t>votes:</a:t>
            </a:r>
            <a:r>
              <a:rPr lang="en-IN" dirty="0" smtClean="0"/>
              <a:t> </a:t>
            </a:r>
            <a:endParaRPr lang="en-US" b="1" dirty="0" smtClean="0"/>
          </a:p>
          <a:p>
            <a:r>
              <a:rPr lang="en-IN" b="1" dirty="0" smtClean="0">
                <a:solidFill>
                  <a:srgbClr val="FF0000"/>
                </a:solidFill>
              </a:rPr>
              <a:t>Existing Strong Room Force should be used to transport EVM and other documents from Strong Room to District Ware house.</a:t>
            </a:r>
          </a:p>
        </p:txBody>
      </p:sp>
    </p:spTree>
    <p:extLst>
      <p:ext uri="{BB962C8B-B14F-4D97-AF65-F5344CB8AC3E}">
        <p14:creationId xmlns:p14="http://schemas.microsoft.com/office/powerpoint/2010/main" val="21275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4.3 Miscellaneous </a:t>
            </a:r>
            <a:r>
              <a:rPr lang="en-US" altLang="en-US" b="1" dirty="0" smtClean="0"/>
              <a:t>Issues</a:t>
            </a:r>
          </a:p>
        </p:txBody>
      </p:sp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1967A39-90AE-4124-AF01-2D7B20A82CFC}" type="slidenum">
              <a:rPr lang="en-US" altLang="en-US" smtClean="0">
                <a:solidFill>
                  <a:srgbClr val="898989"/>
                </a:solidFill>
              </a:rPr>
              <a:pPr/>
              <a:t>25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827022"/>
          <a:ext cx="9783763" cy="603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0433" y="368300"/>
            <a:ext cx="76154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j-lt"/>
                <a:cs typeface="+mn-cs"/>
              </a:rPr>
              <a:t>Adjournment/ Stoppage of Counting Process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97EFB7A-A44A-4BC2-A5BA-CFC53CB1522A}" type="slidenum">
              <a:rPr lang="en-US" altLang="en-US" smtClean="0">
                <a:solidFill>
                  <a:srgbClr val="898989"/>
                </a:solidFill>
              </a:rPr>
              <a:pPr/>
              <a:t>26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313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85492" y="1223494"/>
          <a:ext cx="9397924" cy="580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0433" y="368300"/>
            <a:ext cx="76154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j-lt"/>
                <a:cs typeface="+mn-cs"/>
              </a:rPr>
              <a:t>Adjournment/ Stoppage of Counting Process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F8FAAE-6A5F-4935-B561-D00D9C170433}" type="slidenum">
              <a:rPr lang="en-US" altLang="en-US" smtClean="0">
                <a:solidFill>
                  <a:srgbClr val="898989"/>
                </a:solidFill>
              </a:rPr>
              <a:pPr/>
              <a:t>27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0684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152400"/>
            <a:ext cx="8805387" cy="715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Videography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96081" y="1066800"/>
            <a:ext cx="8839199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(</a:t>
            </a:r>
            <a:r>
              <a:rPr lang="en-US" sz="3200" dirty="0" err="1"/>
              <a:t>i</a:t>
            </a:r>
            <a:r>
              <a:rPr lang="en-US" sz="3200" dirty="0"/>
              <a:t>)	The </a:t>
            </a:r>
            <a:r>
              <a:rPr lang="en-US" sz="3200" b="1" dirty="0">
                <a:solidFill>
                  <a:srgbClr val="FF0000"/>
                </a:solidFill>
              </a:rPr>
              <a:t>randomization</a:t>
            </a:r>
            <a:r>
              <a:rPr lang="en-US" sz="3200" dirty="0"/>
              <a:t> process</a:t>
            </a:r>
            <a:endParaRPr lang="en-IN" sz="3200" dirty="0"/>
          </a:p>
          <a:p>
            <a:r>
              <a:rPr lang="en-US" sz="3200" dirty="0"/>
              <a:t>(ii)	The process of </a:t>
            </a:r>
            <a:r>
              <a:rPr lang="en-US" sz="3200" b="1" dirty="0">
                <a:solidFill>
                  <a:srgbClr val="FF0000"/>
                </a:solidFill>
              </a:rPr>
              <a:t>opening of strong room</a:t>
            </a:r>
            <a:endParaRPr lang="en-IN" sz="3200" b="1" dirty="0">
              <a:solidFill>
                <a:srgbClr val="FF0000"/>
              </a:solidFill>
            </a:endParaRPr>
          </a:p>
          <a:p>
            <a:r>
              <a:rPr lang="en-US" sz="3200" dirty="0"/>
              <a:t>(iii)	</a:t>
            </a:r>
            <a:r>
              <a:rPr lang="en-US" sz="3200" b="1" dirty="0">
                <a:solidFill>
                  <a:srgbClr val="FF0000"/>
                </a:solidFill>
              </a:rPr>
              <a:t>Transfer of EVMs </a:t>
            </a:r>
            <a:r>
              <a:rPr lang="en-US" sz="3200" dirty="0"/>
              <a:t>from strong room to counting hall</a:t>
            </a:r>
            <a:endParaRPr lang="en-IN" sz="3200" dirty="0"/>
          </a:p>
          <a:p>
            <a:r>
              <a:rPr lang="en-US" sz="3200" dirty="0"/>
              <a:t>(iv)	</a:t>
            </a:r>
            <a:r>
              <a:rPr lang="en-US" sz="3200" b="1" dirty="0">
                <a:solidFill>
                  <a:srgbClr val="FF0000"/>
                </a:solidFill>
              </a:rPr>
              <a:t>Counting hall arrangements</a:t>
            </a:r>
            <a:endParaRPr lang="en-IN" sz="3200" b="1" dirty="0">
              <a:solidFill>
                <a:srgbClr val="FF0000"/>
              </a:solidFill>
            </a:endParaRPr>
          </a:p>
          <a:p>
            <a:r>
              <a:rPr lang="en-US" sz="3200" dirty="0"/>
              <a:t>(v)	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ounting </a:t>
            </a:r>
            <a:r>
              <a:rPr lang="en-US" sz="3200" dirty="0" smtClean="0"/>
              <a:t>– PB &amp; EVM </a:t>
            </a:r>
            <a:endParaRPr lang="en-IN" sz="3200" dirty="0"/>
          </a:p>
          <a:p>
            <a:r>
              <a:rPr lang="en-US" sz="3200" dirty="0"/>
              <a:t>(vi)	Process of </a:t>
            </a:r>
            <a:r>
              <a:rPr lang="en-US" sz="3200" b="1" dirty="0">
                <a:solidFill>
                  <a:srgbClr val="FF0000"/>
                </a:solidFill>
              </a:rPr>
              <a:t>tabulation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(</a:t>
            </a:r>
            <a:r>
              <a:rPr lang="en-US" sz="3200" dirty="0"/>
              <a:t>vii)	</a:t>
            </a:r>
            <a:r>
              <a:rPr lang="en-US" sz="3200" dirty="0" smtClean="0"/>
              <a:t>Process </a:t>
            </a:r>
            <a:r>
              <a:rPr lang="en-US" sz="3200" dirty="0"/>
              <a:t>of counter checking of </a:t>
            </a:r>
            <a:r>
              <a:rPr lang="en-US" sz="3200" b="1" dirty="0">
                <a:solidFill>
                  <a:srgbClr val="FF0000"/>
                </a:solidFill>
              </a:rPr>
              <a:t>two EVMs by the observers</a:t>
            </a:r>
            <a:endParaRPr lang="en-IN" sz="3200" b="1" dirty="0">
              <a:solidFill>
                <a:srgbClr val="FF0000"/>
              </a:solidFill>
            </a:endParaRPr>
          </a:p>
          <a:p>
            <a:r>
              <a:rPr lang="en-US" sz="3200" dirty="0" smtClean="0"/>
              <a:t>(viii)	Entire </a:t>
            </a:r>
            <a:r>
              <a:rPr lang="en-US" sz="3200" dirty="0"/>
              <a:t>procedure to </a:t>
            </a:r>
            <a:r>
              <a:rPr lang="en-US" sz="3200" b="1" dirty="0">
                <a:solidFill>
                  <a:srgbClr val="FF0000"/>
                </a:solidFill>
              </a:rPr>
              <a:t>count paper ballot slips (VVPAT) and sealing </a:t>
            </a:r>
            <a:endParaRPr lang="en-IN" sz="3200" b="1" dirty="0">
              <a:solidFill>
                <a:srgbClr val="FF0000"/>
              </a:solidFill>
            </a:endParaRPr>
          </a:p>
          <a:p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73081" y="2819400"/>
            <a:ext cx="2590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One Videographer per hall 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152400"/>
            <a:ext cx="8805387" cy="715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Videography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96081" y="1066800"/>
            <a:ext cx="8839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/>
              <a:t>ix)	</a:t>
            </a:r>
            <a:r>
              <a:rPr lang="en-US" sz="2400" b="1" dirty="0">
                <a:solidFill>
                  <a:srgbClr val="FF0000"/>
                </a:solidFill>
              </a:rPr>
              <a:t>Security </a:t>
            </a:r>
            <a:r>
              <a:rPr lang="en-US" sz="2400" b="1" dirty="0" smtClean="0">
                <a:solidFill>
                  <a:srgbClr val="FF0000"/>
                </a:solidFill>
              </a:rPr>
              <a:t>arrangements.</a:t>
            </a:r>
            <a:endParaRPr lang="en-IN" sz="2400" dirty="0"/>
          </a:p>
          <a:p>
            <a:r>
              <a:rPr lang="en-US" sz="2400" dirty="0"/>
              <a:t>(x)	Presence of </a:t>
            </a:r>
            <a:r>
              <a:rPr lang="en-US" sz="2400" b="1" dirty="0">
                <a:solidFill>
                  <a:srgbClr val="FF0000"/>
                </a:solidFill>
              </a:rPr>
              <a:t>candidates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their </a:t>
            </a:r>
            <a:r>
              <a:rPr lang="en-US" sz="2400" b="1" dirty="0" smtClean="0">
                <a:solidFill>
                  <a:srgbClr val="FF0000"/>
                </a:solidFill>
              </a:rPr>
              <a:t>agents</a:t>
            </a:r>
            <a:endParaRPr lang="en-IN" sz="2400" dirty="0"/>
          </a:p>
          <a:p>
            <a:r>
              <a:rPr lang="en-US" sz="2400" dirty="0"/>
              <a:t>(xi)	Process of </a:t>
            </a:r>
            <a:r>
              <a:rPr lang="en-US" sz="2400" b="1" dirty="0">
                <a:solidFill>
                  <a:srgbClr val="FF0000"/>
                </a:solidFill>
              </a:rPr>
              <a:t>declaration of result</a:t>
            </a:r>
            <a:endParaRPr lang="en-IN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(xii)	 </a:t>
            </a:r>
            <a:r>
              <a:rPr lang="en-US" sz="2400" b="1" dirty="0">
                <a:solidFill>
                  <a:srgbClr val="FF0000"/>
                </a:solidFill>
              </a:rPr>
              <a:t>Handing over of certificate </a:t>
            </a:r>
            <a:r>
              <a:rPr lang="en-US" sz="2400" dirty="0"/>
              <a:t>of Return of Election</a:t>
            </a:r>
            <a:endParaRPr lang="en-IN" sz="2400" dirty="0"/>
          </a:p>
          <a:p>
            <a:r>
              <a:rPr lang="en-US" sz="2400" dirty="0"/>
              <a:t>(xiii)	</a:t>
            </a:r>
            <a:r>
              <a:rPr lang="en-US" sz="2400" b="1" dirty="0">
                <a:solidFill>
                  <a:srgbClr val="FF0000"/>
                </a:solidFill>
              </a:rPr>
              <a:t>Sealing of EVMs </a:t>
            </a:r>
            <a:r>
              <a:rPr lang="en-US" sz="2400" dirty="0"/>
              <a:t>after counting</a:t>
            </a:r>
            <a:endParaRPr lang="en-IN" sz="2400" dirty="0"/>
          </a:p>
          <a:p>
            <a:r>
              <a:rPr lang="en-US" sz="2400" dirty="0"/>
              <a:t>(xiv)	Any other significant events of the counting process</a:t>
            </a:r>
            <a:endParaRPr lang="en-IN" sz="2400" dirty="0"/>
          </a:p>
          <a:p>
            <a:r>
              <a:rPr lang="en-US" sz="2400" dirty="0"/>
              <a:t>(xv)	The videography should indicate the </a:t>
            </a:r>
            <a:r>
              <a:rPr lang="en-US" sz="2400" b="1" dirty="0">
                <a:solidFill>
                  <a:srgbClr val="FF0000"/>
                </a:solidFill>
              </a:rPr>
              <a:t>date and time </a:t>
            </a:r>
            <a:r>
              <a:rPr lang="en-US" sz="2400" dirty="0"/>
              <a:t>and the unedited video CDs should be sealed, clearly labeling all the details contained therein, after the counting process is over for future reference. Accordingly, </a:t>
            </a:r>
            <a:r>
              <a:rPr lang="en-US" sz="2400" b="1" dirty="0">
                <a:solidFill>
                  <a:srgbClr val="FF0000"/>
                </a:solidFill>
              </a:rPr>
              <a:t>adequate number of video teams </a:t>
            </a:r>
            <a:r>
              <a:rPr lang="en-US" sz="2400" dirty="0"/>
              <a:t>may be deployed on the counting day. </a:t>
            </a:r>
            <a:endParaRPr lang="en-IN" sz="2400" dirty="0"/>
          </a:p>
          <a:p>
            <a:r>
              <a:rPr lang="en-US" sz="2400" dirty="0"/>
              <a:t>(xvi)	</a:t>
            </a:r>
            <a:r>
              <a:rPr lang="en-US" sz="2400" b="1" dirty="0">
                <a:solidFill>
                  <a:srgbClr val="FF0000"/>
                </a:solidFill>
              </a:rPr>
              <a:t>A CD </a:t>
            </a:r>
            <a:r>
              <a:rPr lang="en-US" sz="2400" dirty="0"/>
              <a:t>containing the record of complete videography of counting process may be given by the Returning Officer </a:t>
            </a:r>
            <a:r>
              <a:rPr lang="en-US" sz="2400" b="1" dirty="0">
                <a:solidFill>
                  <a:srgbClr val="FF0000"/>
                </a:solidFill>
              </a:rPr>
              <a:t>to candidates or their election agents free of cost</a:t>
            </a:r>
            <a:r>
              <a:rPr lang="en-US" sz="2400" dirty="0"/>
              <a:t>, on specific demand.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354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4.1 Declaration </a:t>
            </a:r>
            <a:r>
              <a:rPr lang="en-US" altLang="en-US" b="1" dirty="0" smtClean="0"/>
              <a:t>of Results</a:t>
            </a:r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F4E1131-A047-4E15-99CD-23BF4CD55529}" type="slidenum">
              <a:rPr lang="en-US" altLang="en-US" smtClean="0">
                <a:solidFill>
                  <a:srgbClr val="898989"/>
                </a:solidFill>
              </a:rPr>
              <a:pPr/>
              <a:t>3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348" y="609600"/>
            <a:ext cx="8477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REPLACEMENT OF BATTERY AT THE TIME OF COUNTING</a:t>
            </a:r>
          </a:p>
          <a:p>
            <a:pPr>
              <a:buNone/>
            </a:pPr>
            <a:r>
              <a:rPr lang="en-US" sz="3200" dirty="0" smtClean="0"/>
              <a:t>ECI No 51/8/7/2014-EMS </a:t>
            </a:r>
            <a:r>
              <a:rPr lang="en-US" sz="3200" dirty="0" err="1" smtClean="0"/>
              <a:t>dt</a:t>
            </a:r>
            <a:r>
              <a:rPr lang="en-US" sz="3200" dirty="0" smtClean="0"/>
              <a:t> 7.5.2014 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 case CU does not display result at the time of counting, battery can be replaced with new one.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New batteries to be available in counting  </a:t>
            </a:r>
            <a:r>
              <a:rPr lang="en-US" sz="3200" dirty="0" err="1" smtClean="0"/>
              <a:t>centres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4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REMEMBER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/>
              <a:t>In case of malfunctioning of CU, the machine should not be opened and its outer or inner seals should not be disturbed in any manner.</a:t>
            </a:r>
          </a:p>
          <a:p>
            <a:pPr algn="just" eaLnBrk="1" hangingPunct="1">
              <a:buFont typeface="Arial" charset="0"/>
              <a:buNone/>
            </a:pPr>
            <a:endParaRPr lang="en-US" dirty="0" smtClean="0"/>
          </a:p>
          <a:p>
            <a:pPr algn="just" eaLnBrk="1" hangingPunct="1"/>
            <a:r>
              <a:rPr lang="en-US" dirty="0" smtClean="0"/>
              <a:t>No repairing and replacement of parts of the EVM in the field should be undertaken.</a:t>
            </a:r>
          </a:p>
        </p:txBody>
      </p:sp>
    </p:spTree>
    <p:extLst>
      <p:ext uri="{BB962C8B-B14F-4D97-AF65-F5344CB8AC3E}">
        <p14:creationId xmlns:p14="http://schemas.microsoft.com/office/powerpoint/2010/main" val="320632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81" y="2590800"/>
            <a:ext cx="8915400" cy="20574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IN" sz="7200" dirty="0" smtClean="0"/>
              <a:t>ECI Counting </a:t>
            </a:r>
            <a:r>
              <a:rPr lang="en-IN" sz="7200" dirty="0"/>
              <a:t>Trends/ Results</a:t>
            </a:r>
            <a:r>
              <a:rPr lang="en-US" sz="7200" dirty="0" smtClean="0"/>
              <a:t>- Reports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121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281" y="1324769"/>
            <a:ext cx="9565922" cy="53808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2294" y="76200"/>
            <a:ext cx="8805387" cy="1143000"/>
          </a:xfrm>
        </p:spPr>
        <p:txBody>
          <a:bodyPr/>
          <a:lstStyle/>
          <a:p>
            <a:r>
              <a:rPr lang="en-IN" dirty="0" smtClean="0"/>
              <a:t>ECI- Counting Trends/ Results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32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81" y="1295400"/>
            <a:ext cx="9482666" cy="5334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9188" y="76200"/>
            <a:ext cx="8805387" cy="1143000"/>
          </a:xfrm>
        </p:spPr>
        <p:txBody>
          <a:bodyPr/>
          <a:lstStyle/>
          <a:p>
            <a:r>
              <a:rPr lang="en-IN" dirty="0" smtClean="0"/>
              <a:t>ECI- Counting Trends/ Results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38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76200"/>
            <a:ext cx="8805387" cy="1143000"/>
          </a:xfrm>
        </p:spPr>
        <p:txBody>
          <a:bodyPr/>
          <a:lstStyle/>
          <a:p>
            <a:r>
              <a:rPr lang="en-IN" dirty="0" smtClean="0"/>
              <a:t>ECI- Counting Trends/ Results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48" y="1295400"/>
            <a:ext cx="961813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</a:rPr>
              <a:t>Thanks</a:t>
            </a:r>
            <a:endParaRPr lang="en-US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152400"/>
            <a:ext cx="8805387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Tabulation &amp; Result Declaration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43681" y="1981200"/>
            <a:ext cx="13716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17 C Part II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063081" y="1447800"/>
            <a:ext cx="1981200" cy="7620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Form 20 (Final Result Sheet)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63081" y="2667000"/>
            <a:ext cx="1828800" cy="7620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Round wise Trend/ Result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91481" y="2514600"/>
            <a:ext cx="1143000" cy="3048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15581" y="2286000"/>
            <a:ext cx="0" cy="319881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43681" y="4724400"/>
            <a:ext cx="1828800" cy="5334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Media Room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081" y="6019800"/>
            <a:ext cx="1828800" cy="5334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Genesys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10681" y="5867400"/>
            <a:ext cx="2209800" cy="8080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Announcement  of round wise result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10681" y="4038600"/>
            <a:ext cx="19050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Signed by RO &amp; Observer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58081" y="5334000"/>
            <a:ext cx="0" cy="5715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301081" y="6324600"/>
            <a:ext cx="609600" cy="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01281" y="4876800"/>
            <a:ext cx="0" cy="9144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01281" y="3505200"/>
            <a:ext cx="0" cy="5334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034881" y="1371600"/>
            <a:ext cx="33528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Form 21 C </a:t>
            </a:r>
          </a:p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(</a:t>
            </a:r>
            <a:r>
              <a:rPr lang="en-IN" sz="2400" b="1" dirty="0">
                <a:solidFill>
                  <a:srgbClr val="660066"/>
                </a:solidFill>
              </a:rPr>
              <a:t>Declaration of Result </a:t>
            </a:r>
            <a:r>
              <a:rPr lang="en-US" sz="2400" b="1" dirty="0" smtClean="0">
                <a:solidFill>
                  <a:srgbClr val="660066"/>
                </a:solidFill>
              </a:rPr>
              <a:t>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34881" y="2819400"/>
            <a:ext cx="3276600" cy="762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Form 21 E (</a:t>
            </a:r>
            <a:r>
              <a:rPr lang="en-IN" sz="2400" b="1" dirty="0"/>
              <a:t>Return of Election 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034881" y="4191000"/>
            <a:ext cx="32766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Form 22 (</a:t>
            </a:r>
            <a:r>
              <a:rPr lang="en-IN" sz="2400" b="1" dirty="0"/>
              <a:t>Certificate of Election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20481" y="1828800"/>
            <a:ext cx="838200" cy="381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711281" y="3657600"/>
            <a:ext cx="0" cy="5334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711281" y="2438400"/>
            <a:ext cx="0" cy="3810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111081" y="6019800"/>
            <a:ext cx="1828800" cy="5334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Candidate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228091" y="5715000"/>
            <a:ext cx="806790" cy="1905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111081" y="5334000"/>
            <a:ext cx="1828800" cy="533400"/>
          </a:xfrm>
          <a:prstGeom prst="roundRect">
            <a:avLst/>
          </a:prstGeom>
          <a:solidFill>
            <a:srgbClr val="C6D9F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CEO (through e-mail)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>
            <a:endCxn id="40" idx="1"/>
          </p:cNvCxnSpPr>
          <p:nvPr/>
        </p:nvCxnSpPr>
        <p:spPr>
          <a:xfrm>
            <a:off x="5120481" y="6248400"/>
            <a:ext cx="990600" cy="3810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2786" y="6543676"/>
            <a:ext cx="309819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Learning Module of RO/ARO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1697" y="6543676"/>
            <a:ext cx="228287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F5CFA1A-5044-4FFA-9211-8705AE2D6FB8}" type="slidenum">
              <a:rPr lang="en-US"/>
              <a:pPr/>
              <a:t>5</a:t>
            </a:fld>
            <a:endParaRPr lang="en-US"/>
          </a:p>
        </p:txBody>
      </p:sp>
      <p:sp>
        <p:nvSpPr>
          <p:cNvPr id="96260" name="Content Placeholder 3"/>
          <p:cNvSpPr>
            <a:spLocks noGrp="1"/>
          </p:cNvSpPr>
          <p:nvPr>
            <p:ph idx="1"/>
          </p:nvPr>
        </p:nvSpPr>
        <p:spPr>
          <a:xfrm>
            <a:off x="548481" y="1052514"/>
            <a:ext cx="8839200" cy="55022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9D21A2"/>
                </a:solidFill>
              </a:rPr>
              <a:t>Result declaration after: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Completing  and Signing Form 20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Obtained necessary approval from ECI, wherever needed.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Obtained No Objection from ECI’s Observer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Any request for recount , if received, has been duly disposed of by a speaking order of the RO.</a:t>
            </a:r>
          </a:p>
          <a:p>
            <a:pPr eaLnBrk="1" hangingPunct="1"/>
            <a:r>
              <a:rPr lang="en-US" dirty="0" smtClean="0">
                <a:solidFill>
                  <a:srgbClr val="9D21A2"/>
                </a:solidFill>
              </a:rPr>
              <a:t>Declare the result by loud  announcement</a:t>
            </a:r>
          </a:p>
        </p:txBody>
      </p:sp>
      <p:sp>
        <p:nvSpPr>
          <p:cNvPr id="96261" name="TextBox 1"/>
          <p:cNvSpPr txBox="1">
            <a:spLocks noChangeArrowheads="1"/>
          </p:cNvSpPr>
          <p:nvPr/>
        </p:nvSpPr>
        <p:spPr bwMode="auto">
          <a:xfrm>
            <a:off x="8030839" y="6554789"/>
            <a:ext cx="171215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IN" sz="1400"/>
              <a:t>56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783763" cy="866776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Declaration of results   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365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2786" y="6543676"/>
            <a:ext cx="309819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Learning Module of RO/ARO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1697" y="6543676"/>
            <a:ext cx="228287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D0E179F-94D4-4C1D-B5F0-424400B03391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188" y="1041400"/>
            <a:ext cx="6522509" cy="5080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RO HB: Observer’s No Objection </a:t>
            </a: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88" y="1714500"/>
            <a:ext cx="8494549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783763" cy="866776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Declaration of result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37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89188" y="274638"/>
            <a:ext cx="8805387" cy="54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400" b="1" dirty="0" smtClean="0"/>
              <a:t>Preparation of Form 21C By the Returning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990600"/>
            <a:ext cx="8805387" cy="55626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sz="2800" dirty="0" smtClean="0"/>
              <a:t>As per the instruction of ECI No. 465/INST/2013-EPS dated: 9.1.2014, the Returning Officer to ensure: </a:t>
            </a:r>
          </a:p>
          <a:p>
            <a:pPr marL="514350" indent="-514350">
              <a:buFont typeface="Arial" panose="020B0604020202020204" pitchFamily="34" charset="0"/>
              <a:buAutoNum type="alphaLcPeriod"/>
              <a:defRPr/>
            </a:pPr>
            <a:r>
              <a:rPr lang="en-IN" sz="2800" dirty="0" smtClean="0"/>
              <a:t>Name of the Constituency is in accordance with the latest delimitation order.</a:t>
            </a:r>
          </a:p>
          <a:p>
            <a:pPr marL="514350" indent="-514350">
              <a:buFont typeface="Arial" panose="020B0604020202020204" pitchFamily="34" charset="0"/>
              <a:buAutoNum type="alphaLcPeriod"/>
              <a:defRPr/>
            </a:pPr>
            <a:r>
              <a:rPr lang="en-IN" sz="2800" dirty="0" smtClean="0"/>
              <a:t>Name &amp; address of the elected candidate is same as in Form 7A</a:t>
            </a:r>
          </a:p>
          <a:p>
            <a:pPr marL="514350" indent="-514350">
              <a:buFont typeface="Arial" panose="020B0604020202020204" pitchFamily="34" charset="0"/>
              <a:buAutoNum type="alphaLcPeriod"/>
              <a:defRPr/>
            </a:pPr>
            <a:r>
              <a:rPr lang="en-IN" sz="2800" dirty="0" smtClean="0"/>
              <a:t>Name of the sponsoring party as per latest notification on political parties and election symbols.</a:t>
            </a:r>
          </a:p>
          <a:p>
            <a:pPr marL="0" indent="0">
              <a:buNone/>
              <a:defRPr/>
            </a:pPr>
            <a:endParaRPr lang="en-IN" sz="2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sz="2800" dirty="0"/>
              <a:t>	</a:t>
            </a:r>
            <a:r>
              <a:rPr lang="en-IN" sz="2800" b="1" dirty="0" smtClean="0">
                <a:solidFill>
                  <a:srgbClr val="FF0000"/>
                </a:solidFill>
              </a:rPr>
              <a:t>RO to send ink signed Form 21C to CEO</a:t>
            </a:r>
            <a:r>
              <a:rPr lang="en-IN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0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3"/>
          <p:cNvSpPr>
            <a:spLocks noGrp="1"/>
          </p:cNvSpPr>
          <p:nvPr>
            <p:ph idx="1"/>
          </p:nvPr>
        </p:nvSpPr>
        <p:spPr>
          <a:xfrm>
            <a:off x="489188" y="263525"/>
            <a:ext cx="6522509" cy="6280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Form 21 C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" y="928688"/>
            <a:ext cx="88053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1"/>
          <p:cNvSpPr txBox="1">
            <a:spLocks noChangeArrowheads="1"/>
          </p:cNvSpPr>
          <p:nvPr/>
        </p:nvSpPr>
        <p:spPr bwMode="auto">
          <a:xfrm>
            <a:off x="8125959" y="6537326"/>
            <a:ext cx="158986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IN" altLang="en-US" sz="1400"/>
              <a:t>59</a:t>
            </a:r>
          </a:p>
        </p:txBody>
      </p:sp>
      <p:sp>
        <p:nvSpPr>
          <p:cNvPr id="849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D7CF0A7-EA1C-44D6-8765-7A73AE6760F5}" type="slidenum">
              <a:rPr lang="en-US" altLang="en-US" smtClean="0">
                <a:solidFill>
                  <a:srgbClr val="898989"/>
                </a:solidFill>
              </a:rPr>
              <a:pPr/>
              <a:t>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79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70361" y="734291"/>
          <a:ext cx="9161396" cy="550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783763" cy="866776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Declaration of result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60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AAB1197-51C7-4B24-8D56-5F668B5C7539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51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1582</Words>
  <Application>Microsoft Office PowerPoint</Application>
  <PresentationFormat>Custom</PresentationFormat>
  <Paragraphs>212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Counting process</vt:lpstr>
      <vt:lpstr>Contents of the Presentation</vt:lpstr>
      <vt:lpstr>4.1 Declaration of Results</vt:lpstr>
      <vt:lpstr>Tabulation &amp; Result Declaration</vt:lpstr>
      <vt:lpstr>Declaration of results    </vt:lpstr>
      <vt:lpstr>Declaration of result </vt:lpstr>
      <vt:lpstr>Preparation of Form 21C By the Returning Officer</vt:lpstr>
      <vt:lpstr>PowerPoint Presentation</vt:lpstr>
      <vt:lpstr>Declaration of result </vt:lpstr>
      <vt:lpstr>PowerPoint Presentation</vt:lpstr>
      <vt:lpstr>PowerPoint Presentation</vt:lpstr>
      <vt:lpstr>PowerPoint Presentation</vt:lpstr>
      <vt:lpstr>Declaration of result </vt:lpstr>
      <vt:lpstr>Declaration of result </vt:lpstr>
      <vt:lpstr>Declaration of result </vt:lpstr>
      <vt:lpstr>Forms to be submitted to ECI</vt:lpstr>
      <vt:lpstr>PowerPoint Presentation</vt:lpstr>
      <vt:lpstr> 4.2 Sealing of EVM-VVPATs and other important papers</vt:lpstr>
      <vt:lpstr>Sealing of EVM-VVPATs after Counting</vt:lpstr>
      <vt:lpstr>Sealing of other Election Papers for ensuring safe custody </vt:lpstr>
      <vt:lpstr>PowerPoint Presentation</vt:lpstr>
      <vt:lpstr>PowerPoint Presentation</vt:lpstr>
      <vt:lpstr>PowerPoint Presentation</vt:lpstr>
      <vt:lpstr>Storage of EVM-VVPAT After Counting</vt:lpstr>
      <vt:lpstr> 4.3 Miscellaneous Issues</vt:lpstr>
      <vt:lpstr>PowerPoint Presentation</vt:lpstr>
      <vt:lpstr>PowerPoint Presentation</vt:lpstr>
      <vt:lpstr>Videography</vt:lpstr>
      <vt:lpstr>Videography</vt:lpstr>
      <vt:lpstr>PowerPoint Presentation</vt:lpstr>
      <vt:lpstr>REMEMBER</vt:lpstr>
      <vt:lpstr>ECI Counting Trends/ Results- Reports</vt:lpstr>
      <vt:lpstr>ECI- Counting Trends/ Results</vt:lpstr>
      <vt:lpstr>ECI- Counting Trends/ Results</vt:lpstr>
      <vt:lpstr>ECI- Counting Trends/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chittaranjan santra</dc:creator>
  <cp:lastModifiedBy>ECI</cp:lastModifiedBy>
  <cp:revision>279</cp:revision>
  <dcterms:created xsi:type="dcterms:W3CDTF">2016-05-06T09:51:36Z</dcterms:created>
  <dcterms:modified xsi:type="dcterms:W3CDTF">2018-11-01T14:42:38Z</dcterms:modified>
</cp:coreProperties>
</file>